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2147472430" r:id="rId6"/>
    <p:sldId id="2147472410" r:id="rId7"/>
    <p:sldId id="2147472432" r:id="rId8"/>
    <p:sldId id="2147472433" r:id="rId9"/>
    <p:sldId id="2147472434" r:id="rId10"/>
    <p:sldId id="2147472435" r:id="rId11"/>
    <p:sldId id="2147472436" r:id="rId12"/>
    <p:sldId id="2147472438" r:id="rId13"/>
    <p:sldId id="2147472445" r:id="rId14"/>
    <p:sldId id="2147472439" r:id="rId15"/>
    <p:sldId id="2147472440" r:id="rId16"/>
    <p:sldId id="2147472441" r:id="rId17"/>
    <p:sldId id="2147472442" r:id="rId18"/>
    <p:sldId id="2147472444" r:id="rId19"/>
    <p:sldId id="21474724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DDB582-43AF-081E-E7FC-FE2906BBA2CE}" name="Ghini, Barbara" initials="GB" userId="S::Barbara.Ghini@commscope.com::84726e18-511c-4d6c-b243-92b809ee6de2" providerId="AD"/>
  <p188:author id="{7FFEDDA2-74C3-B066-8E09-6DD014DF4F1F}" name="Lindich, Bill" initials="LB" userId="S::bill.lindich@commscope.com::d452c627-f128-4a7d-b88a-393dd141b466" providerId="AD"/>
  <p188:author id="{0F7F98C8-2BBD-F374-D98F-4537E799D163}" name="Hansen, Donald" initials="HD" userId="S::donald.hansen@commscope.com::d00f0385-7c64-4bcc-bc9e-96ba4bf3c2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044"/>
    <a:srgbClr val="EEEEEE"/>
    <a:srgbClr val="00A9A1"/>
    <a:srgbClr val="447327"/>
    <a:srgbClr val="66AB3B"/>
    <a:srgbClr val="72BF44"/>
    <a:srgbClr val="F5F5F5"/>
    <a:srgbClr val="538C30"/>
    <a:srgbClr val="1AAE89"/>
    <a:srgbClr val="30B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03" d="100"/>
          <a:sy n="103" d="100"/>
        </p:scale>
        <p:origin x="792" y="11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i, Chiara" userId="2fb52f70-b4ac-41cd-b744-ca210f61f237" providerId="ADAL" clId="{EA1B1105-13F1-445F-A346-F85DE4FE2010}"/>
    <pc:docChg chg="modSld">
      <pc:chgData name="Lotti, Chiara" userId="2fb52f70-b4ac-41cd-b744-ca210f61f237" providerId="ADAL" clId="{EA1B1105-13F1-445F-A346-F85DE4FE2010}" dt="2025-02-21T09:10:14.500" v="13" actId="20577"/>
      <pc:docMkLst>
        <pc:docMk/>
      </pc:docMkLst>
      <pc:sldChg chg="modSp mod">
        <pc:chgData name="Lotti, Chiara" userId="2fb52f70-b4ac-41cd-b744-ca210f61f237" providerId="ADAL" clId="{EA1B1105-13F1-445F-A346-F85DE4FE2010}" dt="2025-02-21T09:10:14.500" v="13" actId="20577"/>
        <pc:sldMkLst>
          <pc:docMk/>
          <pc:sldMk cId="442018190" sldId="2147472443"/>
        </pc:sldMkLst>
        <pc:spChg chg="mod">
          <ac:chgData name="Lotti, Chiara" userId="2fb52f70-b4ac-41cd-b744-ca210f61f237" providerId="ADAL" clId="{EA1B1105-13F1-445F-A346-F85DE4FE2010}" dt="2025-02-21T09:10:14.500" v="13" actId="20577"/>
          <ac:spMkLst>
            <pc:docMk/>
            <pc:sldMk cId="442018190" sldId="2147472443"/>
            <ac:spMk id="4" creationId="{72078651-5EC6-46A5-0269-C78E47014DA0}"/>
          </ac:spMkLst>
        </pc:spChg>
      </pc:sldChg>
    </pc:docChg>
  </pc:docChgLst>
  <pc:docChgLst>
    <pc:chgData name="Lotti, Chiara" userId="2fb52f70-b4ac-41cd-b744-ca210f61f237" providerId="ADAL" clId="{3625825A-99B0-434B-809C-2E2867BA2D66}"/>
    <pc:docChg chg="undo custSel delSld modSld">
      <pc:chgData name="Lotti, Chiara" userId="2fb52f70-b4ac-41cd-b744-ca210f61f237" providerId="ADAL" clId="{3625825A-99B0-434B-809C-2E2867BA2D66}" dt="2025-02-20T15:17:55.746" v="176" actId="47"/>
      <pc:docMkLst>
        <pc:docMk/>
      </pc:docMkLst>
      <pc:sldChg chg="addSp modSp mod">
        <pc:chgData name="Lotti, Chiara" userId="2fb52f70-b4ac-41cd-b744-ca210f61f237" providerId="ADAL" clId="{3625825A-99B0-434B-809C-2E2867BA2D66}" dt="2025-02-20T08:21:34.951" v="81"/>
        <pc:sldMkLst>
          <pc:docMk/>
          <pc:sldMk cId="135237926" sldId="2147472410"/>
        </pc:sldMkLst>
        <pc:spChg chg="add mod">
          <ac:chgData name="Lotti, Chiara" userId="2fb52f70-b4ac-41cd-b744-ca210f61f237" providerId="ADAL" clId="{3625825A-99B0-434B-809C-2E2867BA2D66}" dt="2025-02-20T08:21:34.951" v="81"/>
          <ac:spMkLst>
            <pc:docMk/>
            <pc:sldMk cId="135237926" sldId="2147472410"/>
            <ac:spMk id="3" creationId="{9418637F-A9B2-A9D9-80CA-78D2EF429D99}"/>
          </ac:spMkLst>
        </pc:spChg>
      </pc:sldChg>
      <pc:sldChg chg="del mod modShow">
        <pc:chgData name="Lotti, Chiara" userId="2fb52f70-b4ac-41cd-b744-ca210f61f237" providerId="ADAL" clId="{3625825A-99B0-434B-809C-2E2867BA2D66}" dt="2025-02-20T15:17:55.746" v="176" actId="47"/>
        <pc:sldMkLst>
          <pc:docMk/>
          <pc:sldMk cId="3688165780" sldId="2147472431"/>
        </pc:sldMkLst>
      </pc:sldChg>
      <pc:sldChg chg="addSp delSp modSp mod">
        <pc:chgData name="Lotti, Chiara" userId="2fb52f70-b4ac-41cd-b744-ca210f61f237" providerId="ADAL" clId="{3625825A-99B0-434B-809C-2E2867BA2D66}" dt="2025-02-20T09:29:47.865" v="146" actId="478"/>
        <pc:sldMkLst>
          <pc:docMk/>
          <pc:sldMk cId="1728115163" sldId="2147472432"/>
        </pc:sldMkLst>
        <pc:spChg chg="mod">
          <ac:chgData name="Lotti, Chiara" userId="2fb52f70-b4ac-41cd-b744-ca210f61f237" providerId="ADAL" clId="{3625825A-99B0-434B-809C-2E2867BA2D66}" dt="2025-02-20T09:29:01.840" v="145" actId="20577"/>
          <ac:spMkLst>
            <pc:docMk/>
            <pc:sldMk cId="1728115163" sldId="2147472432"/>
            <ac:spMk id="11" creationId="{58F402C8-7519-3662-7EE0-B4CF5D385081}"/>
          </ac:spMkLst>
        </pc:spChg>
      </pc:sldChg>
      <pc:sldChg chg="modSp mod">
        <pc:chgData name="Lotti, Chiara" userId="2fb52f70-b4ac-41cd-b744-ca210f61f237" providerId="ADAL" clId="{3625825A-99B0-434B-809C-2E2867BA2D66}" dt="2025-02-20T08:23:35.856" v="92" actId="13926"/>
        <pc:sldMkLst>
          <pc:docMk/>
          <pc:sldMk cId="178163456" sldId="2147472433"/>
        </pc:sldMkLst>
        <pc:spChg chg="mod">
          <ac:chgData name="Lotti, Chiara" userId="2fb52f70-b4ac-41cd-b744-ca210f61f237" providerId="ADAL" clId="{3625825A-99B0-434B-809C-2E2867BA2D66}" dt="2025-02-20T08:23:35.856" v="92" actId="13926"/>
          <ac:spMkLst>
            <pc:docMk/>
            <pc:sldMk cId="178163456" sldId="2147472433"/>
            <ac:spMk id="19" creationId="{125FC085-3229-4E80-CD31-49AFACA8D895}"/>
          </ac:spMkLst>
        </pc:spChg>
      </pc:sldChg>
      <pc:sldChg chg="addSp delSp modSp mod">
        <pc:chgData name="Lotti, Chiara" userId="2fb52f70-b4ac-41cd-b744-ca210f61f237" providerId="ADAL" clId="{3625825A-99B0-434B-809C-2E2867BA2D66}" dt="2025-02-20T09:29:54.960" v="148" actId="478"/>
        <pc:sldMkLst>
          <pc:docMk/>
          <pc:sldMk cId="1833311064" sldId="2147472434"/>
        </pc:sldMkLst>
      </pc:sldChg>
      <pc:sldChg chg="modSp mod">
        <pc:chgData name="Lotti, Chiara" userId="2fb52f70-b4ac-41cd-b744-ca210f61f237" providerId="ADAL" clId="{3625825A-99B0-434B-809C-2E2867BA2D66}" dt="2025-02-20T08:11:01.741" v="46"/>
        <pc:sldMkLst>
          <pc:docMk/>
          <pc:sldMk cId="1116487928" sldId="2147472435"/>
        </pc:sldMkLst>
        <pc:spChg chg="mod">
          <ac:chgData name="Lotti, Chiara" userId="2fb52f70-b4ac-41cd-b744-ca210f61f237" providerId="ADAL" clId="{3625825A-99B0-434B-809C-2E2867BA2D66}" dt="2025-02-20T08:10:41.010" v="44" actId="1076"/>
          <ac:spMkLst>
            <pc:docMk/>
            <pc:sldMk cId="1116487928" sldId="2147472435"/>
            <ac:spMk id="6" creationId="{2C32FBD5-62D4-37BC-AD5A-020E5A83B07D}"/>
          </ac:spMkLst>
        </pc:spChg>
        <pc:spChg chg="mod">
          <ac:chgData name="Lotti, Chiara" userId="2fb52f70-b4ac-41cd-b744-ca210f61f237" providerId="ADAL" clId="{3625825A-99B0-434B-809C-2E2867BA2D66}" dt="2025-02-20T08:10:41.010" v="44" actId="1076"/>
          <ac:spMkLst>
            <pc:docMk/>
            <pc:sldMk cId="1116487928" sldId="2147472435"/>
            <ac:spMk id="8" creationId="{535613AB-AED7-EE1A-6ADF-86F9D9389192}"/>
          </ac:spMkLst>
        </pc:spChg>
        <pc:spChg chg="mod">
          <ac:chgData name="Lotti, Chiara" userId="2fb52f70-b4ac-41cd-b744-ca210f61f237" providerId="ADAL" clId="{3625825A-99B0-434B-809C-2E2867BA2D66}" dt="2025-02-20T08:10:41.010" v="44" actId="1076"/>
          <ac:spMkLst>
            <pc:docMk/>
            <pc:sldMk cId="1116487928" sldId="2147472435"/>
            <ac:spMk id="21" creationId="{FF6FE547-6961-0316-AA05-9909CF1F18A8}"/>
          </ac:spMkLst>
        </pc:spChg>
        <pc:spChg chg="mod">
          <ac:chgData name="Lotti, Chiara" userId="2fb52f70-b4ac-41cd-b744-ca210f61f237" providerId="ADAL" clId="{3625825A-99B0-434B-809C-2E2867BA2D66}" dt="2025-02-20T08:10:41.010" v="44" actId="1076"/>
          <ac:spMkLst>
            <pc:docMk/>
            <pc:sldMk cId="1116487928" sldId="2147472435"/>
            <ac:spMk id="22" creationId="{CB5C816D-A73A-DE0F-0C15-9D0D2A17D399}"/>
          </ac:spMkLst>
        </pc:spChg>
        <pc:spChg chg="mod">
          <ac:chgData name="Lotti, Chiara" userId="2fb52f70-b4ac-41cd-b744-ca210f61f237" providerId="ADAL" clId="{3625825A-99B0-434B-809C-2E2867BA2D66}" dt="2025-02-20T08:10:41.010" v="44" actId="1076"/>
          <ac:spMkLst>
            <pc:docMk/>
            <pc:sldMk cId="1116487928" sldId="2147472435"/>
            <ac:spMk id="23" creationId="{D3297368-AE5C-FC43-2CFF-01E87724FA02}"/>
          </ac:spMkLst>
        </pc:spChg>
        <pc:spChg chg="mod">
          <ac:chgData name="Lotti, Chiara" userId="2fb52f70-b4ac-41cd-b744-ca210f61f237" providerId="ADAL" clId="{3625825A-99B0-434B-809C-2E2867BA2D66}" dt="2025-02-20T08:10:41.010" v="44" actId="1076"/>
          <ac:spMkLst>
            <pc:docMk/>
            <pc:sldMk cId="1116487928" sldId="2147472435"/>
            <ac:spMk id="24" creationId="{91A2417F-25C8-A3CE-61C5-21448B7FFC6A}"/>
          </ac:spMkLst>
        </pc:spChg>
        <pc:spChg chg="mod">
          <ac:chgData name="Lotti, Chiara" userId="2fb52f70-b4ac-41cd-b744-ca210f61f237" providerId="ADAL" clId="{3625825A-99B0-434B-809C-2E2867BA2D66}" dt="2025-02-20T08:10:41.010" v="44" actId="1076"/>
          <ac:spMkLst>
            <pc:docMk/>
            <pc:sldMk cId="1116487928" sldId="2147472435"/>
            <ac:spMk id="25" creationId="{2DC16684-0B96-9483-86B2-282E358F1749}"/>
          </ac:spMkLst>
        </pc:spChg>
        <pc:spChg chg="mod">
          <ac:chgData name="Lotti, Chiara" userId="2fb52f70-b4ac-41cd-b744-ca210f61f237" providerId="ADAL" clId="{3625825A-99B0-434B-809C-2E2867BA2D66}" dt="2025-02-20T08:10:41.010" v="44" actId="1076"/>
          <ac:spMkLst>
            <pc:docMk/>
            <pc:sldMk cId="1116487928" sldId="2147472435"/>
            <ac:spMk id="26" creationId="{296A9F3F-CD10-3A38-68A8-3D84CC13ED23}"/>
          </ac:spMkLst>
        </pc:spChg>
        <pc:spChg chg="mod">
          <ac:chgData name="Lotti, Chiara" userId="2fb52f70-b4ac-41cd-b744-ca210f61f237" providerId="ADAL" clId="{3625825A-99B0-434B-809C-2E2867BA2D66}" dt="2025-02-20T08:10:41.010" v="44" actId="1076"/>
          <ac:spMkLst>
            <pc:docMk/>
            <pc:sldMk cId="1116487928" sldId="2147472435"/>
            <ac:spMk id="27" creationId="{9F99979F-22FF-F97A-5DDA-15BF2EE548C3}"/>
          </ac:spMkLst>
        </pc:spChg>
        <pc:spChg chg="mod">
          <ac:chgData name="Lotti, Chiara" userId="2fb52f70-b4ac-41cd-b744-ca210f61f237" providerId="ADAL" clId="{3625825A-99B0-434B-809C-2E2867BA2D66}" dt="2025-02-20T08:10:41.010" v="44" actId="1076"/>
          <ac:spMkLst>
            <pc:docMk/>
            <pc:sldMk cId="1116487928" sldId="2147472435"/>
            <ac:spMk id="28" creationId="{E8131492-496E-4587-9F85-183B0E67FCE9}"/>
          </ac:spMkLst>
        </pc:spChg>
        <pc:spChg chg="mod">
          <ac:chgData name="Lotti, Chiara" userId="2fb52f70-b4ac-41cd-b744-ca210f61f237" providerId="ADAL" clId="{3625825A-99B0-434B-809C-2E2867BA2D66}" dt="2025-02-20T08:10:41.010" v="44" actId="1076"/>
          <ac:spMkLst>
            <pc:docMk/>
            <pc:sldMk cId="1116487928" sldId="2147472435"/>
            <ac:spMk id="29" creationId="{AFB4CCAC-1B99-478E-FFA5-2A95665F73B8}"/>
          </ac:spMkLst>
        </pc:spChg>
        <pc:spChg chg="mod">
          <ac:chgData name="Lotti, Chiara" userId="2fb52f70-b4ac-41cd-b744-ca210f61f237" providerId="ADAL" clId="{3625825A-99B0-434B-809C-2E2867BA2D66}" dt="2025-02-20T08:10:41.010" v="44" actId="1076"/>
          <ac:spMkLst>
            <pc:docMk/>
            <pc:sldMk cId="1116487928" sldId="2147472435"/>
            <ac:spMk id="30" creationId="{7DA72013-33F2-EB94-50EA-5169829D323B}"/>
          </ac:spMkLst>
        </pc:spChg>
        <pc:spChg chg="mod">
          <ac:chgData name="Lotti, Chiara" userId="2fb52f70-b4ac-41cd-b744-ca210f61f237" providerId="ADAL" clId="{3625825A-99B0-434B-809C-2E2867BA2D66}" dt="2025-02-20T08:10:41.010" v="44" actId="1076"/>
          <ac:spMkLst>
            <pc:docMk/>
            <pc:sldMk cId="1116487928" sldId="2147472435"/>
            <ac:spMk id="31" creationId="{73E6838B-2CBE-82E9-EAF1-482D6B2D3ED8}"/>
          </ac:spMkLst>
        </pc:spChg>
        <pc:spChg chg="mod">
          <ac:chgData name="Lotti, Chiara" userId="2fb52f70-b4ac-41cd-b744-ca210f61f237" providerId="ADAL" clId="{3625825A-99B0-434B-809C-2E2867BA2D66}" dt="2025-02-20T08:11:01.741" v="46"/>
          <ac:spMkLst>
            <pc:docMk/>
            <pc:sldMk cId="1116487928" sldId="2147472435"/>
            <ac:spMk id="32" creationId="{B54F0821-3CB6-12F9-8290-5384592EA5ED}"/>
          </ac:spMkLst>
        </pc:spChg>
        <pc:spChg chg="mod">
          <ac:chgData name="Lotti, Chiara" userId="2fb52f70-b4ac-41cd-b744-ca210f61f237" providerId="ADAL" clId="{3625825A-99B0-434B-809C-2E2867BA2D66}" dt="2025-02-20T08:10:57.409" v="45"/>
          <ac:spMkLst>
            <pc:docMk/>
            <pc:sldMk cId="1116487928" sldId="2147472435"/>
            <ac:spMk id="33" creationId="{8F52A6F1-58F9-7741-033B-5B55E31BC908}"/>
          </ac:spMkLst>
        </pc:spChg>
        <pc:spChg chg="mod">
          <ac:chgData name="Lotti, Chiara" userId="2fb52f70-b4ac-41cd-b744-ca210f61f237" providerId="ADAL" clId="{3625825A-99B0-434B-809C-2E2867BA2D66}" dt="2025-02-20T08:10:41.010" v="44" actId="1076"/>
          <ac:spMkLst>
            <pc:docMk/>
            <pc:sldMk cId="1116487928" sldId="2147472435"/>
            <ac:spMk id="34" creationId="{2D08F436-C66D-A90B-94C2-AEB57C234EBE}"/>
          </ac:spMkLst>
        </pc:spChg>
        <pc:grpChg chg="mod">
          <ac:chgData name="Lotti, Chiara" userId="2fb52f70-b4ac-41cd-b744-ca210f61f237" providerId="ADAL" clId="{3625825A-99B0-434B-809C-2E2867BA2D66}" dt="2025-02-20T08:10:41.010" v="44" actId="1076"/>
          <ac:grpSpMkLst>
            <pc:docMk/>
            <pc:sldMk cId="1116487928" sldId="2147472435"/>
            <ac:grpSpMk id="37" creationId="{966EA2BF-2B83-F807-1F18-A60730104884}"/>
          </ac:grpSpMkLst>
        </pc:grpChg>
      </pc:sldChg>
      <pc:sldChg chg="modSp mod">
        <pc:chgData name="Lotti, Chiara" userId="2fb52f70-b4ac-41cd-b744-ca210f61f237" providerId="ADAL" clId="{3625825A-99B0-434B-809C-2E2867BA2D66}" dt="2025-02-20T08:26:36.070" v="110" actId="20577"/>
        <pc:sldMkLst>
          <pc:docMk/>
          <pc:sldMk cId="1989915917" sldId="2147472438"/>
        </pc:sldMkLst>
        <pc:spChg chg="mod">
          <ac:chgData name="Lotti, Chiara" userId="2fb52f70-b4ac-41cd-b744-ca210f61f237" providerId="ADAL" clId="{3625825A-99B0-434B-809C-2E2867BA2D66}" dt="2025-02-20T08:26:36.070" v="110" actId="20577"/>
          <ac:spMkLst>
            <pc:docMk/>
            <pc:sldMk cId="1989915917" sldId="2147472438"/>
            <ac:spMk id="23" creationId="{7DF30591-5136-10C0-3E4D-24B45E051387}"/>
          </ac:spMkLst>
        </pc:spChg>
      </pc:sldChg>
      <pc:sldChg chg="addSp modSp mod">
        <pc:chgData name="Lotti, Chiara" userId="2fb52f70-b4ac-41cd-b744-ca210f61f237" providerId="ADAL" clId="{3625825A-99B0-434B-809C-2E2867BA2D66}" dt="2025-02-20T09:30:42.927" v="175"/>
        <pc:sldMkLst>
          <pc:docMk/>
          <pc:sldMk cId="1725346736" sldId="2147472439"/>
        </pc:sldMkLst>
        <pc:spChg chg="mod">
          <ac:chgData name="Lotti, Chiara" userId="2fb52f70-b4ac-41cd-b744-ca210f61f237" providerId="ADAL" clId="{3625825A-99B0-434B-809C-2E2867BA2D66}" dt="2025-02-20T09:30:30.961" v="155" actId="1076"/>
          <ac:spMkLst>
            <pc:docMk/>
            <pc:sldMk cId="1725346736" sldId="2147472439"/>
            <ac:spMk id="3" creationId="{A70ED2C6-3960-D8BC-A1E3-5FF710184210}"/>
          </ac:spMkLst>
        </pc:spChg>
        <pc:spChg chg="mod">
          <ac:chgData name="Lotti, Chiara" userId="2fb52f70-b4ac-41cd-b744-ca210f61f237" providerId="ADAL" clId="{3625825A-99B0-434B-809C-2E2867BA2D66}" dt="2025-02-20T09:30:42.927" v="173"/>
          <ac:spMkLst>
            <pc:docMk/>
            <pc:sldMk cId="1725346736" sldId="2147472439"/>
            <ac:spMk id="20" creationId="{E06FFDC9-4354-5774-77FA-A91E4FDB7D40}"/>
          </ac:spMkLst>
        </pc:spChg>
        <pc:spChg chg="mod">
          <ac:chgData name="Lotti, Chiara" userId="2fb52f70-b4ac-41cd-b744-ca210f61f237" providerId="ADAL" clId="{3625825A-99B0-434B-809C-2E2867BA2D66}" dt="2025-02-20T09:30:42.925" v="171"/>
          <ac:spMkLst>
            <pc:docMk/>
            <pc:sldMk cId="1725346736" sldId="2147472439"/>
            <ac:spMk id="22" creationId="{BE880633-27B4-1F00-2FEF-590FC015F49B}"/>
          </ac:spMkLst>
        </pc:spChg>
        <pc:spChg chg="mod">
          <ac:chgData name="Lotti, Chiara" userId="2fb52f70-b4ac-41cd-b744-ca210f61f237" providerId="ADAL" clId="{3625825A-99B0-434B-809C-2E2867BA2D66}" dt="2025-02-20T09:30:42.927" v="175"/>
          <ac:spMkLst>
            <pc:docMk/>
            <pc:sldMk cId="1725346736" sldId="2147472439"/>
            <ac:spMk id="23" creationId="{7DF30591-5136-10C0-3E4D-24B45E051387}"/>
          </ac:spMkLst>
        </pc:spChg>
        <pc:spChg chg="mod">
          <ac:chgData name="Lotti, Chiara" userId="2fb52f70-b4ac-41cd-b744-ca210f61f237" providerId="ADAL" clId="{3625825A-99B0-434B-809C-2E2867BA2D66}" dt="2025-02-20T09:30:42.924" v="169"/>
          <ac:spMkLst>
            <pc:docMk/>
            <pc:sldMk cId="1725346736" sldId="2147472439"/>
            <ac:spMk id="26" creationId="{E10FD4F0-A3E5-4738-5C6D-FB50A2AD333A}"/>
          </ac:spMkLst>
        </pc:spChg>
        <pc:spChg chg="mod">
          <ac:chgData name="Lotti, Chiara" userId="2fb52f70-b4ac-41cd-b744-ca210f61f237" providerId="ADAL" clId="{3625825A-99B0-434B-809C-2E2867BA2D66}" dt="2025-02-20T09:30:42.927" v="175"/>
          <ac:spMkLst>
            <pc:docMk/>
            <pc:sldMk cId="1725346736" sldId="2147472439"/>
            <ac:spMk id="29" creationId="{7DDFE90A-5829-45C3-5EEC-A504809C9B0F}"/>
          </ac:spMkLst>
        </pc:spChg>
        <pc:spChg chg="mod">
          <ac:chgData name="Lotti, Chiara" userId="2fb52f70-b4ac-41cd-b744-ca210f61f237" providerId="ADAL" clId="{3625825A-99B0-434B-809C-2E2867BA2D66}" dt="2025-02-20T09:30:42.927" v="173"/>
          <ac:spMkLst>
            <pc:docMk/>
            <pc:sldMk cId="1725346736" sldId="2147472439"/>
            <ac:spMk id="30" creationId="{FE8A4F50-4C76-544D-AB2E-6AD9503EF211}"/>
          </ac:spMkLst>
        </pc:spChg>
        <pc:spChg chg="mod">
          <ac:chgData name="Lotti, Chiara" userId="2fb52f70-b4ac-41cd-b744-ca210f61f237" providerId="ADAL" clId="{3625825A-99B0-434B-809C-2E2867BA2D66}" dt="2025-02-20T09:30:42.925" v="171"/>
          <ac:spMkLst>
            <pc:docMk/>
            <pc:sldMk cId="1725346736" sldId="2147472439"/>
            <ac:spMk id="31" creationId="{61A8C282-5CFF-BED9-A908-F5A1AA76DAC6}"/>
          </ac:spMkLst>
        </pc:spChg>
        <pc:spChg chg="mod">
          <ac:chgData name="Lotti, Chiara" userId="2fb52f70-b4ac-41cd-b744-ca210f61f237" providerId="ADAL" clId="{3625825A-99B0-434B-809C-2E2867BA2D66}" dt="2025-02-20T09:30:42.924" v="169"/>
          <ac:spMkLst>
            <pc:docMk/>
            <pc:sldMk cId="1725346736" sldId="2147472439"/>
            <ac:spMk id="32" creationId="{A73A8FAD-AFD2-E362-5F01-8C221C427D6D}"/>
          </ac:spMkLst>
        </pc:spChg>
        <pc:grpChg chg="add mod">
          <ac:chgData name="Lotti, Chiara" userId="2fb52f70-b4ac-41cd-b744-ca210f61f237" providerId="ADAL" clId="{3625825A-99B0-434B-809C-2E2867BA2D66}" dt="2025-02-20T09:30:42.924" v="169"/>
          <ac:grpSpMkLst>
            <pc:docMk/>
            <pc:sldMk cId="1725346736" sldId="2147472439"/>
            <ac:grpSpMk id="2" creationId="{1B189530-93F0-ED56-7483-23EE9CE99E93}"/>
          </ac:grpSpMkLst>
        </pc:grpChg>
        <pc:grpChg chg="add mod">
          <ac:chgData name="Lotti, Chiara" userId="2fb52f70-b4ac-41cd-b744-ca210f61f237" providerId="ADAL" clId="{3625825A-99B0-434B-809C-2E2867BA2D66}" dt="2025-02-20T09:30:42.925" v="171"/>
          <ac:grpSpMkLst>
            <pc:docMk/>
            <pc:sldMk cId="1725346736" sldId="2147472439"/>
            <ac:grpSpMk id="5" creationId="{4BD170B8-91EA-7015-01C3-E10FBC836259}"/>
          </ac:grpSpMkLst>
        </pc:grpChg>
        <pc:grpChg chg="add mod">
          <ac:chgData name="Lotti, Chiara" userId="2fb52f70-b4ac-41cd-b744-ca210f61f237" providerId="ADAL" clId="{3625825A-99B0-434B-809C-2E2867BA2D66}" dt="2025-02-20T09:30:42.927" v="173"/>
          <ac:grpSpMkLst>
            <pc:docMk/>
            <pc:sldMk cId="1725346736" sldId="2147472439"/>
            <ac:grpSpMk id="16" creationId="{04FC3BC1-7F84-0EE4-1893-2D2900455A76}"/>
          </ac:grpSpMkLst>
        </pc:grpChg>
        <pc:grpChg chg="add mod">
          <ac:chgData name="Lotti, Chiara" userId="2fb52f70-b4ac-41cd-b744-ca210f61f237" providerId="ADAL" clId="{3625825A-99B0-434B-809C-2E2867BA2D66}" dt="2025-02-20T09:30:42.927" v="175"/>
          <ac:grpSpMkLst>
            <pc:docMk/>
            <pc:sldMk cId="1725346736" sldId="2147472439"/>
            <ac:grpSpMk id="18" creationId="{BA435D94-5ED7-6220-4290-8A564426F18A}"/>
          </ac:grpSpMkLst>
        </pc:grpChg>
      </pc:sldChg>
      <pc:sldChg chg="addSp modSp mod">
        <pc:chgData name="Lotti, Chiara" userId="2fb52f70-b4ac-41cd-b744-ca210f61f237" providerId="ADAL" clId="{3625825A-99B0-434B-809C-2E2867BA2D66}" dt="2025-02-20T08:29:22.656" v="134"/>
        <pc:sldMkLst>
          <pc:docMk/>
          <pc:sldMk cId="4077823648" sldId="2147472441"/>
        </pc:sldMkLst>
        <pc:spChg chg="mod">
          <ac:chgData name="Lotti, Chiara" userId="2fb52f70-b4ac-41cd-b744-ca210f61f237" providerId="ADAL" clId="{3625825A-99B0-434B-809C-2E2867BA2D66}" dt="2025-02-20T08:29:22.656" v="128"/>
          <ac:spMkLst>
            <pc:docMk/>
            <pc:sldMk cId="4077823648" sldId="2147472441"/>
            <ac:spMk id="30" creationId="{CF1B14CE-54C9-4916-EF70-629A2B9F2F07}"/>
          </ac:spMkLst>
        </pc:spChg>
        <pc:spChg chg="mod">
          <ac:chgData name="Lotti, Chiara" userId="2fb52f70-b4ac-41cd-b744-ca210f61f237" providerId="ADAL" clId="{3625825A-99B0-434B-809C-2E2867BA2D66}" dt="2025-02-20T08:29:22.656" v="130"/>
          <ac:spMkLst>
            <pc:docMk/>
            <pc:sldMk cId="4077823648" sldId="2147472441"/>
            <ac:spMk id="31" creationId="{9F79B479-541B-4F6C-8187-759F850DA562}"/>
          </ac:spMkLst>
        </pc:spChg>
        <pc:spChg chg="mod">
          <ac:chgData name="Lotti, Chiara" userId="2fb52f70-b4ac-41cd-b744-ca210f61f237" providerId="ADAL" clId="{3625825A-99B0-434B-809C-2E2867BA2D66}" dt="2025-02-20T08:29:22.656" v="132"/>
          <ac:spMkLst>
            <pc:docMk/>
            <pc:sldMk cId="4077823648" sldId="2147472441"/>
            <ac:spMk id="32" creationId="{30D2504C-4C2B-252E-BC6D-05F00D1890F5}"/>
          </ac:spMkLst>
        </pc:spChg>
        <pc:spChg chg="mod">
          <ac:chgData name="Lotti, Chiara" userId="2fb52f70-b4ac-41cd-b744-ca210f61f237" providerId="ADAL" clId="{3625825A-99B0-434B-809C-2E2867BA2D66}" dt="2025-02-20T08:29:22.656" v="128"/>
          <ac:spMkLst>
            <pc:docMk/>
            <pc:sldMk cId="4077823648" sldId="2147472441"/>
            <ac:spMk id="34" creationId="{079EB854-DFFD-E9EC-0781-B20DF2DBF5BF}"/>
          </ac:spMkLst>
        </pc:spChg>
        <pc:spChg chg="mod">
          <ac:chgData name="Lotti, Chiara" userId="2fb52f70-b4ac-41cd-b744-ca210f61f237" providerId="ADAL" clId="{3625825A-99B0-434B-809C-2E2867BA2D66}" dt="2025-02-20T08:29:22.656" v="130"/>
          <ac:spMkLst>
            <pc:docMk/>
            <pc:sldMk cId="4077823648" sldId="2147472441"/>
            <ac:spMk id="35" creationId="{A84DB86A-D99B-067F-7F24-774FDB4D68C2}"/>
          </ac:spMkLst>
        </pc:spChg>
        <pc:spChg chg="mod">
          <ac:chgData name="Lotti, Chiara" userId="2fb52f70-b4ac-41cd-b744-ca210f61f237" providerId="ADAL" clId="{3625825A-99B0-434B-809C-2E2867BA2D66}" dt="2025-02-20T08:29:22.656" v="132"/>
          <ac:spMkLst>
            <pc:docMk/>
            <pc:sldMk cId="4077823648" sldId="2147472441"/>
            <ac:spMk id="36" creationId="{AF04242C-7E65-3C37-2C24-21061DE53105}"/>
          </ac:spMkLst>
        </pc:spChg>
        <pc:grpChg chg="add mod">
          <ac:chgData name="Lotti, Chiara" userId="2fb52f70-b4ac-41cd-b744-ca210f61f237" providerId="ADAL" clId="{3625825A-99B0-434B-809C-2E2867BA2D66}" dt="2025-02-20T08:29:22.656" v="132"/>
          <ac:grpSpMkLst>
            <pc:docMk/>
            <pc:sldMk cId="4077823648" sldId="2147472441"/>
            <ac:grpSpMk id="6" creationId="{1D592743-F202-E80D-204F-78387EE7910C}"/>
          </ac:grpSpMkLst>
        </pc:grpChg>
        <pc:grpChg chg="add mod">
          <ac:chgData name="Lotti, Chiara" userId="2fb52f70-b4ac-41cd-b744-ca210f61f237" providerId="ADAL" clId="{3625825A-99B0-434B-809C-2E2867BA2D66}" dt="2025-02-20T08:29:22.656" v="130"/>
          <ac:grpSpMkLst>
            <pc:docMk/>
            <pc:sldMk cId="4077823648" sldId="2147472441"/>
            <ac:grpSpMk id="7" creationId="{021F7050-735B-F772-251A-C93D686D996E}"/>
          </ac:grpSpMkLst>
        </pc:grpChg>
        <pc:grpChg chg="add mod">
          <ac:chgData name="Lotti, Chiara" userId="2fb52f70-b4ac-41cd-b744-ca210f61f237" providerId="ADAL" clId="{3625825A-99B0-434B-809C-2E2867BA2D66}" dt="2025-02-20T08:29:22.656" v="128"/>
          <ac:grpSpMkLst>
            <pc:docMk/>
            <pc:sldMk cId="4077823648" sldId="2147472441"/>
            <ac:grpSpMk id="8" creationId="{B08DAA0C-82DA-61B7-67A2-CF7C65FCE27B}"/>
          </ac:grpSpMkLst>
        </pc:grpChg>
      </pc:sldChg>
      <pc:sldChg chg="modSp mod">
        <pc:chgData name="Lotti, Chiara" userId="2fb52f70-b4ac-41cd-b744-ca210f61f237" providerId="ADAL" clId="{3625825A-99B0-434B-809C-2E2867BA2D66}" dt="2025-02-20T08:29:44.613" v="137" actId="20577"/>
        <pc:sldMkLst>
          <pc:docMk/>
          <pc:sldMk cId="251539169" sldId="2147472442"/>
        </pc:sldMkLst>
        <pc:spChg chg="mod">
          <ac:chgData name="Lotti, Chiara" userId="2fb52f70-b4ac-41cd-b744-ca210f61f237" providerId="ADAL" clId="{3625825A-99B0-434B-809C-2E2867BA2D66}" dt="2025-02-20T08:29:44.613" v="137" actId="20577"/>
          <ac:spMkLst>
            <pc:docMk/>
            <pc:sldMk cId="251539169" sldId="2147472442"/>
            <ac:spMk id="3" creationId="{C5FA236D-FF5E-7D9F-1876-BBD66A087818}"/>
          </ac:spMkLst>
        </pc:spChg>
      </pc:sldChg>
    </pc:docChg>
  </pc:docChgLst>
  <pc:docChgLst>
    <pc:chgData name="Lotti, Chiara" userId="2fb52f70-b4ac-41cd-b744-ca210f61f237" providerId="ADAL" clId="{458AFB0D-6CF4-402E-90B0-2403BA598085}"/>
    <pc:docChg chg="undo redo custSel addSld delSld modSld sldOrd modMainMaster">
      <pc:chgData name="Lotti, Chiara" userId="2fb52f70-b4ac-41cd-b744-ca210f61f237" providerId="ADAL" clId="{458AFB0D-6CF4-402E-90B0-2403BA598085}" dt="2025-01-29T13:07:31.366" v="6044" actId="20577"/>
      <pc:docMkLst>
        <pc:docMk/>
      </pc:docMkLst>
      <pc:sldChg chg="del">
        <pc:chgData name="Lotti, Chiara" userId="2fb52f70-b4ac-41cd-b744-ca210f61f237" providerId="ADAL" clId="{458AFB0D-6CF4-402E-90B0-2403BA598085}" dt="2025-01-28T10:08:56.639" v="0" actId="47"/>
        <pc:sldMkLst>
          <pc:docMk/>
          <pc:sldMk cId="738739755" sldId="289"/>
        </pc:sldMkLst>
      </pc:sldChg>
      <pc:sldChg chg="del">
        <pc:chgData name="Lotti, Chiara" userId="2fb52f70-b4ac-41cd-b744-ca210f61f237" providerId="ADAL" clId="{458AFB0D-6CF4-402E-90B0-2403BA598085}" dt="2025-01-28T10:08:56.639" v="0" actId="47"/>
        <pc:sldMkLst>
          <pc:docMk/>
          <pc:sldMk cId="1853343590" sldId="290"/>
        </pc:sldMkLst>
      </pc:sldChg>
      <pc:sldChg chg="del">
        <pc:chgData name="Lotti, Chiara" userId="2fb52f70-b4ac-41cd-b744-ca210f61f237" providerId="ADAL" clId="{458AFB0D-6CF4-402E-90B0-2403BA598085}" dt="2025-01-28T10:08:56.639" v="0" actId="47"/>
        <pc:sldMkLst>
          <pc:docMk/>
          <pc:sldMk cId="2041976392" sldId="291"/>
        </pc:sldMkLst>
      </pc:sldChg>
      <pc:sldChg chg="del">
        <pc:chgData name="Lotti, Chiara" userId="2fb52f70-b4ac-41cd-b744-ca210f61f237" providerId="ADAL" clId="{458AFB0D-6CF4-402E-90B0-2403BA598085}" dt="2025-01-28T10:08:56.639" v="0" actId="47"/>
        <pc:sldMkLst>
          <pc:docMk/>
          <pc:sldMk cId="1240083247" sldId="292"/>
        </pc:sldMkLst>
      </pc:sldChg>
      <pc:sldChg chg="del">
        <pc:chgData name="Lotti, Chiara" userId="2fb52f70-b4ac-41cd-b744-ca210f61f237" providerId="ADAL" clId="{458AFB0D-6CF4-402E-90B0-2403BA598085}" dt="2025-01-28T10:08:56.639" v="0" actId="47"/>
        <pc:sldMkLst>
          <pc:docMk/>
          <pc:sldMk cId="810887722" sldId="298"/>
        </pc:sldMkLst>
      </pc:sldChg>
      <pc:sldChg chg="del">
        <pc:chgData name="Lotti, Chiara" userId="2fb52f70-b4ac-41cd-b744-ca210f61f237" providerId="ADAL" clId="{458AFB0D-6CF4-402E-90B0-2403BA598085}" dt="2025-01-28T10:08:56.639" v="0" actId="47"/>
        <pc:sldMkLst>
          <pc:docMk/>
          <pc:sldMk cId="976351658" sldId="2147472409"/>
        </pc:sldMkLst>
      </pc:sldChg>
      <pc:sldChg chg="addSp delSp modSp mod">
        <pc:chgData name="Lotti, Chiara" userId="2fb52f70-b4ac-41cd-b744-ca210f61f237" providerId="ADAL" clId="{458AFB0D-6CF4-402E-90B0-2403BA598085}" dt="2025-01-29T08:53:19.148" v="2700" actId="123"/>
        <pc:sldMkLst>
          <pc:docMk/>
          <pc:sldMk cId="135237926" sldId="2147472410"/>
        </pc:sldMkLst>
        <pc:spChg chg="add del mod">
          <ac:chgData name="Lotti, Chiara" userId="2fb52f70-b4ac-41cd-b744-ca210f61f237" providerId="ADAL" clId="{458AFB0D-6CF4-402E-90B0-2403BA598085}" dt="2025-01-28T13:05:47.268" v="1351"/>
          <ac:spMkLst>
            <pc:docMk/>
            <pc:sldMk cId="135237926" sldId="2147472410"/>
            <ac:spMk id="2" creationId="{EA1756EF-57FF-8845-A4E9-73F34A482A77}"/>
          </ac:spMkLst>
        </pc:spChg>
        <pc:spChg chg="add mod ord">
          <ac:chgData name="Lotti, Chiara" userId="2fb52f70-b4ac-41cd-b744-ca210f61f237" providerId="ADAL" clId="{458AFB0D-6CF4-402E-90B0-2403BA598085}" dt="2025-01-28T12:19:48.159" v="931" actId="207"/>
          <ac:spMkLst>
            <pc:docMk/>
            <pc:sldMk cId="135237926" sldId="2147472410"/>
            <ac:spMk id="11" creationId="{30E31B55-8058-9924-36C8-E10BB82E5716}"/>
          </ac:spMkLst>
        </pc:spChg>
        <pc:spChg chg="add mod">
          <ac:chgData name="Lotti, Chiara" userId="2fb52f70-b4ac-41cd-b744-ca210f61f237" providerId="ADAL" clId="{458AFB0D-6CF4-402E-90B0-2403BA598085}" dt="2025-01-29T08:52:58.800" v="2696" actId="123"/>
          <ac:spMkLst>
            <pc:docMk/>
            <pc:sldMk cId="135237926" sldId="2147472410"/>
            <ac:spMk id="13" creationId="{7B18E094-6B8F-51D5-A7F6-CFAD7B06428B}"/>
          </ac:spMkLst>
        </pc:spChg>
        <pc:spChg chg="add mod ord">
          <ac:chgData name="Lotti, Chiara" userId="2fb52f70-b4ac-41cd-b744-ca210f61f237" providerId="ADAL" clId="{458AFB0D-6CF4-402E-90B0-2403BA598085}" dt="2025-01-28T13:05:56.792" v="1358"/>
          <ac:spMkLst>
            <pc:docMk/>
            <pc:sldMk cId="135237926" sldId="2147472410"/>
            <ac:spMk id="15" creationId="{5ADF737E-F247-D4B5-4D16-BB0842C8DABF}"/>
          </ac:spMkLst>
        </pc:spChg>
        <pc:spChg chg="add mod ord">
          <ac:chgData name="Lotti, Chiara" userId="2fb52f70-b4ac-41cd-b744-ca210f61f237" providerId="ADAL" clId="{458AFB0D-6CF4-402E-90B0-2403BA598085}" dt="2025-01-29T08:53:19.148" v="2700" actId="123"/>
          <ac:spMkLst>
            <pc:docMk/>
            <pc:sldMk cId="135237926" sldId="2147472410"/>
            <ac:spMk id="19" creationId="{E0071B20-7FC3-23DE-7617-38E3B5693649}"/>
          </ac:spMkLst>
        </pc:spChg>
        <pc:spChg chg="mod">
          <ac:chgData name="Lotti, Chiara" userId="2fb52f70-b4ac-41cd-b744-ca210f61f237" providerId="ADAL" clId="{458AFB0D-6CF4-402E-90B0-2403BA598085}" dt="2025-01-28T12:10:11.608" v="892" actId="12788"/>
          <ac:spMkLst>
            <pc:docMk/>
            <pc:sldMk cId="135237926" sldId="2147472410"/>
            <ac:spMk id="21" creationId="{C5013749-F1BA-4FC3-A504-0D473E10A5AD}"/>
          </ac:spMkLst>
        </pc:spChg>
        <pc:spChg chg="mod">
          <ac:chgData name="Lotti, Chiara" userId="2fb52f70-b4ac-41cd-b744-ca210f61f237" providerId="ADAL" clId="{458AFB0D-6CF4-402E-90B0-2403BA598085}" dt="2025-01-29T08:52:23.614" v="2675" actId="123"/>
          <ac:spMkLst>
            <pc:docMk/>
            <pc:sldMk cId="135237926" sldId="2147472410"/>
            <ac:spMk id="24" creationId="{7C5F35AF-29FE-434F-8089-256E3C121E99}"/>
          </ac:spMkLst>
        </pc:spChg>
        <pc:spChg chg="add mod">
          <ac:chgData name="Lotti, Chiara" userId="2fb52f70-b4ac-41cd-b744-ca210f61f237" providerId="ADAL" clId="{458AFB0D-6CF4-402E-90B0-2403BA598085}" dt="2025-01-28T12:26:20.438" v="1016" actId="207"/>
          <ac:spMkLst>
            <pc:docMk/>
            <pc:sldMk cId="135237926" sldId="2147472410"/>
            <ac:spMk id="33" creationId="{78DFF005-F212-F7B8-CA31-0E973D23F225}"/>
          </ac:spMkLst>
        </pc:spChg>
        <pc:spChg chg="add mod">
          <ac:chgData name="Lotti, Chiara" userId="2fb52f70-b4ac-41cd-b744-ca210f61f237" providerId="ADAL" clId="{458AFB0D-6CF4-402E-90B0-2403BA598085}" dt="2025-01-28T12:26:20.438" v="1016" actId="207"/>
          <ac:spMkLst>
            <pc:docMk/>
            <pc:sldMk cId="135237926" sldId="2147472410"/>
            <ac:spMk id="34" creationId="{A7626DB2-E94D-B7FE-5FC6-CAC105E750DD}"/>
          </ac:spMkLst>
        </pc:spChg>
        <pc:spChg chg="add mod">
          <ac:chgData name="Lotti, Chiara" userId="2fb52f70-b4ac-41cd-b744-ca210f61f237" providerId="ADAL" clId="{458AFB0D-6CF4-402E-90B0-2403BA598085}" dt="2025-01-28T12:26:20.438" v="1016" actId="207"/>
          <ac:spMkLst>
            <pc:docMk/>
            <pc:sldMk cId="135237926" sldId="2147472410"/>
            <ac:spMk id="35" creationId="{1B07FE09-E3F9-49B4-59FA-0431B65700EF}"/>
          </ac:spMkLst>
        </pc:spChg>
        <pc:spChg chg="add mod">
          <ac:chgData name="Lotti, Chiara" userId="2fb52f70-b4ac-41cd-b744-ca210f61f237" providerId="ADAL" clId="{458AFB0D-6CF4-402E-90B0-2403BA598085}" dt="2025-01-28T10:52:15.756" v="527" actId="1037"/>
          <ac:spMkLst>
            <pc:docMk/>
            <pc:sldMk cId="135237926" sldId="2147472410"/>
            <ac:spMk id="40" creationId="{575DDE19-10E1-5F5E-2EEF-115731B7AA7E}"/>
          </ac:spMkLst>
        </pc:spChg>
        <pc:spChg chg="add mod">
          <ac:chgData name="Lotti, Chiara" userId="2fb52f70-b4ac-41cd-b744-ca210f61f237" providerId="ADAL" clId="{458AFB0D-6CF4-402E-90B0-2403BA598085}" dt="2025-01-28T10:52:15.756" v="527" actId="1037"/>
          <ac:spMkLst>
            <pc:docMk/>
            <pc:sldMk cId="135237926" sldId="2147472410"/>
            <ac:spMk id="41" creationId="{3B4A5DAA-20E2-4809-B54F-A0CB371CB464}"/>
          </ac:spMkLst>
        </pc:spChg>
        <pc:spChg chg="add mod">
          <ac:chgData name="Lotti, Chiara" userId="2fb52f70-b4ac-41cd-b744-ca210f61f237" providerId="ADAL" clId="{458AFB0D-6CF4-402E-90B0-2403BA598085}" dt="2025-01-28T10:52:15.756" v="527" actId="1037"/>
          <ac:spMkLst>
            <pc:docMk/>
            <pc:sldMk cId="135237926" sldId="2147472410"/>
            <ac:spMk id="42" creationId="{717E6B64-51F4-E875-3288-4D0446354376}"/>
          </ac:spMkLst>
        </pc:spChg>
        <pc:spChg chg="add mod">
          <ac:chgData name="Lotti, Chiara" userId="2fb52f70-b4ac-41cd-b744-ca210f61f237" providerId="ADAL" clId="{458AFB0D-6CF4-402E-90B0-2403BA598085}" dt="2025-01-29T08:53:15.773" v="2699" actId="14100"/>
          <ac:spMkLst>
            <pc:docMk/>
            <pc:sldMk cId="135237926" sldId="2147472410"/>
            <ac:spMk id="43" creationId="{D6C1CCAE-1E87-0249-BEEE-81AB316EBF0B}"/>
          </ac:spMkLst>
        </pc:spChg>
        <pc:spChg chg="add mod ord">
          <ac:chgData name="Lotti, Chiara" userId="2fb52f70-b4ac-41cd-b744-ca210f61f237" providerId="ADAL" clId="{458AFB0D-6CF4-402E-90B0-2403BA598085}" dt="2025-01-28T12:29:04.650" v="1123" actId="207"/>
          <ac:spMkLst>
            <pc:docMk/>
            <pc:sldMk cId="135237926" sldId="2147472410"/>
            <ac:spMk id="48" creationId="{1E50184D-29A2-9121-0FE0-7EA10C9BAEA9}"/>
          </ac:spMkLst>
        </pc:spChg>
        <pc:cxnChg chg="add mod">
          <ac:chgData name="Lotti, Chiara" userId="2fb52f70-b4ac-41cd-b744-ca210f61f237" providerId="ADAL" clId="{458AFB0D-6CF4-402E-90B0-2403BA598085}" dt="2025-01-28T12:36:31.315" v="1167" actId="14100"/>
          <ac:cxnSpMkLst>
            <pc:docMk/>
            <pc:sldMk cId="135237926" sldId="2147472410"/>
            <ac:cxnSpMk id="26" creationId="{6A9D46E3-0AF9-A18F-98A2-7EB6EA78CDAC}"/>
          </ac:cxnSpMkLst>
        </pc:cxnChg>
      </pc:sldChg>
      <pc:sldChg chg="del">
        <pc:chgData name="Lotti, Chiara" userId="2fb52f70-b4ac-41cd-b744-ca210f61f237" providerId="ADAL" clId="{458AFB0D-6CF4-402E-90B0-2403BA598085}" dt="2025-01-28T10:08:56.639" v="0" actId="47"/>
        <pc:sldMkLst>
          <pc:docMk/>
          <pc:sldMk cId="605287427" sldId="2147472414"/>
        </pc:sldMkLst>
      </pc:sldChg>
      <pc:sldChg chg="del">
        <pc:chgData name="Lotti, Chiara" userId="2fb52f70-b4ac-41cd-b744-ca210f61f237" providerId="ADAL" clId="{458AFB0D-6CF4-402E-90B0-2403BA598085}" dt="2025-01-28T10:08:56.639" v="0" actId="47"/>
        <pc:sldMkLst>
          <pc:docMk/>
          <pc:sldMk cId="3338920429" sldId="2147472417"/>
        </pc:sldMkLst>
      </pc:sldChg>
      <pc:sldChg chg="del">
        <pc:chgData name="Lotti, Chiara" userId="2fb52f70-b4ac-41cd-b744-ca210f61f237" providerId="ADAL" clId="{458AFB0D-6CF4-402E-90B0-2403BA598085}" dt="2025-01-28T10:08:56.639" v="0" actId="47"/>
        <pc:sldMkLst>
          <pc:docMk/>
          <pc:sldMk cId="1528713463" sldId="2147472418"/>
        </pc:sldMkLst>
      </pc:sldChg>
      <pc:sldChg chg="del">
        <pc:chgData name="Lotti, Chiara" userId="2fb52f70-b4ac-41cd-b744-ca210f61f237" providerId="ADAL" clId="{458AFB0D-6CF4-402E-90B0-2403BA598085}" dt="2025-01-28T10:08:56.639" v="0" actId="47"/>
        <pc:sldMkLst>
          <pc:docMk/>
          <pc:sldMk cId="3582716074" sldId="2147472420"/>
        </pc:sldMkLst>
      </pc:sldChg>
      <pc:sldChg chg="del">
        <pc:chgData name="Lotti, Chiara" userId="2fb52f70-b4ac-41cd-b744-ca210f61f237" providerId="ADAL" clId="{458AFB0D-6CF4-402E-90B0-2403BA598085}" dt="2025-01-28T10:08:56.639" v="0" actId="47"/>
        <pc:sldMkLst>
          <pc:docMk/>
          <pc:sldMk cId="3080967989" sldId="2147472421"/>
        </pc:sldMkLst>
      </pc:sldChg>
      <pc:sldChg chg="del">
        <pc:chgData name="Lotti, Chiara" userId="2fb52f70-b4ac-41cd-b744-ca210f61f237" providerId="ADAL" clId="{458AFB0D-6CF4-402E-90B0-2403BA598085}" dt="2025-01-28T10:08:56.639" v="0" actId="47"/>
        <pc:sldMkLst>
          <pc:docMk/>
          <pc:sldMk cId="4195445163" sldId="2147472423"/>
        </pc:sldMkLst>
      </pc:sldChg>
      <pc:sldChg chg="del">
        <pc:chgData name="Lotti, Chiara" userId="2fb52f70-b4ac-41cd-b744-ca210f61f237" providerId="ADAL" clId="{458AFB0D-6CF4-402E-90B0-2403BA598085}" dt="2025-01-28T10:08:56.639" v="0" actId="47"/>
        <pc:sldMkLst>
          <pc:docMk/>
          <pc:sldMk cId="1900389686" sldId="2147472428"/>
        </pc:sldMkLst>
      </pc:sldChg>
      <pc:sldChg chg="del">
        <pc:chgData name="Lotti, Chiara" userId="2fb52f70-b4ac-41cd-b744-ca210f61f237" providerId="ADAL" clId="{458AFB0D-6CF4-402E-90B0-2403BA598085}" dt="2025-01-28T10:08:56.639" v="0" actId="47"/>
        <pc:sldMkLst>
          <pc:docMk/>
          <pc:sldMk cId="1105159155" sldId="2147472429"/>
        </pc:sldMkLst>
      </pc:sldChg>
      <pc:sldChg chg="addSp delSp modSp mod modNotesTx">
        <pc:chgData name="Lotti, Chiara" userId="2fb52f70-b4ac-41cd-b744-ca210f61f237" providerId="ADAL" clId="{458AFB0D-6CF4-402E-90B0-2403BA598085}" dt="2025-01-28T12:12:06.870" v="913" actId="108"/>
        <pc:sldMkLst>
          <pc:docMk/>
          <pc:sldMk cId="2019025448" sldId="2147472430"/>
        </pc:sldMkLst>
        <pc:spChg chg="add mod">
          <ac:chgData name="Lotti, Chiara" userId="2fb52f70-b4ac-41cd-b744-ca210f61f237" providerId="ADAL" clId="{458AFB0D-6CF4-402E-90B0-2403BA598085}" dt="2025-01-28T12:12:06.870" v="913" actId="108"/>
          <ac:spMkLst>
            <pc:docMk/>
            <pc:sldMk cId="2019025448" sldId="2147472430"/>
            <ac:spMk id="20" creationId="{F82A3232-1C2B-0C60-421A-C710AE486CF3}"/>
          </ac:spMkLst>
        </pc:spChg>
        <pc:picChg chg="add mod">
          <ac:chgData name="Lotti, Chiara" userId="2fb52f70-b4ac-41cd-b744-ca210f61f237" providerId="ADAL" clId="{458AFB0D-6CF4-402E-90B0-2403BA598085}" dt="2025-01-28T10:10:04.371" v="6" actId="27614"/>
          <ac:picMkLst>
            <pc:docMk/>
            <pc:sldMk cId="2019025448" sldId="2147472430"/>
            <ac:picMk id="17" creationId="{B78BBC10-7F79-9FDE-3D25-15BEC1017BB0}"/>
          </ac:picMkLst>
        </pc:picChg>
      </pc:sldChg>
      <pc:sldChg chg="addSp delSp modSp new mod modTransition">
        <pc:chgData name="Lotti, Chiara" userId="2fb52f70-b4ac-41cd-b744-ca210f61f237" providerId="ADAL" clId="{458AFB0D-6CF4-402E-90B0-2403BA598085}" dt="2025-01-28T13:06:16.805" v="1376" actId="1076"/>
        <pc:sldMkLst>
          <pc:docMk/>
          <pc:sldMk cId="3688165780" sldId="2147472431"/>
        </pc:sldMkLst>
      </pc:sldChg>
      <pc:sldChg chg="addSp delSp modSp new mod">
        <pc:chgData name="Lotti, Chiara" userId="2fb52f70-b4ac-41cd-b744-ca210f61f237" providerId="ADAL" clId="{458AFB0D-6CF4-402E-90B0-2403BA598085}" dt="2025-01-29T08:53:30.876" v="2702" actId="123"/>
        <pc:sldMkLst>
          <pc:docMk/>
          <pc:sldMk cId="1728115163" sldId="2147472432"/>
        </pc:sldMkLst>
        <pc:spChg chg="add mod">
          <ac:chgData name="Lotti, Chiara" userId="2fb52f70-b4ac-41cd-b744-ca210f61f237" providerId="ADAL" clId="{458AFB0D-6CF4-402E-90B0-2403BA598085}" dt="2025-01-28T12:33:56.281" v="1143"/>
          <ac:spMkLst>
            <pc:docMk/>
            <pc:sldMk cId="1728115163" sldId="2147472432"/>
            <ac:spMk id="5" creationId="{CC410D08-DAED-47F0-2E1A-0851F3C2B579}"/>
          </ac:spMkLst>
        </pc:spChg>
        <pc:spChg chg="add mod topLvl">
          <ac:chgData name="Lotti, Chiara" userId="2fb52f70-b4ac-41cd-b744-ca210f61f237" providerId="ADAL" clId="{458AFB0D-6CF4-402E-90B0-2403BA598085}" dt="2025-01-28T13:21:12.291" v="1589" actId="1076"/>
          <ac:spMkLst>
            <pc:docMk/>
            <pc:sldMk cId="1728115163" sldId="2147472432"/>
            <ac:spMk id="7" creationId="{3730B32E-10E0-7A7F-9272-21DE896A4829}"/>
          </ac:spMkLst>
        </pc:spChg>
        <pc:spChg chg="add mod topLvl">
          <ac:chgData name="Lotti, Chiara" userId="2fb52f70-b4ac-41cd-b744-ca210f61f237" providerId="ADAL" clId="{458AFB0D-6CF4-402E-90B0-2403BA598085}" dt="2025-01-29T08:53:27.035" v="2701" actId="123"/>
          <ac:spMkLst>
            <pc:docMk/>
            <pc:sldMk cId="1728115163" sldId="2147472432"/>
            <ac:spMk id="11" creationId="{58F402C8-7519-3662-7EE0-B4CF5D385081}"/>
          </ac:spMkLst>
        </pc:spChg>
        <pc:spChg chg="add mod topLvl">
          <ac:chgData name="Lotti, Chiara" userId="2fb52f70-b4ac-41cd-b744-ca210f61f237" providerId="ADAL" clId="{458AFB0D-6CF4-402E-90B0-2403BA598085}" dt="2025-01-28T13:11:04.889" v="1464" actId="14100"/>
          <ac:spMkLst>
            <pc:docMk/>
            <pc:sldMk cId="1728115163" sldId="2147472432"/>
            <ac:spMk id="16" creationId="{B03E09B6-F0A0-C698-5D3B-D7D4DAFA76AB}"/>
          </ac:spMkLst>
        </pc:spChg>
        <pc:spChg chg="add mod">
          <ac:chgData name="Lotti, Chiara" userId="2fb52f70-b4ac-41cd-b744-ca210f61f237" providerId="ADAL" clId="{458AFB0D-6CF4-402E-90B0-2403BA598085}" dt="2025-01-28T13:19:36.837" v="1564"/>
          <ac:spMkLst>
            <pc:docMk/>
            <pc:sldMk cId="1728115163" sldId="2147472432"/>
            <ac:spMk id="18" creationId="{7EF499ED-23A8-F051-3EF8-973B56688868}"/>
          </ac:spMkLst>
        </pc:spChg>
        <pc:spChg chg="add mod">
          <ac:chgData name="Lotti, Chiara" userId="2fb52f70-b4ac-41cd-b744-ca210f61f237" providerId="ADAL" clId="{458AFB0D-6CF4-402E-90B0-2403BA598085}" dt="2025-01-28T13:21:04.847" v="1588" actId="123"/>
          <ac:spMkLst>
            <pc:docMk/>
            <pc:sldMk cId="1728115163" sldId="2147472432"/>
            <ac:spMk id="19" creationId="{8046BE08-F7E3-D541-102D-A790019607A4}"/>
          </ac:spMkLst>
        </pc:spChg>
        <pc:spChg chg="add mod">
          <ac:chgData name="Lotti, Chiara" userId="2fb52f70-b4ac-41cd-b744-ca210f61f237" providerId="ADAL" clId="{458AFB0D-6CF4-402E-90B0-2403BA598085}" dt="2025-01-28T13:21:04.847" v="1588" actId="123"/>
          <ac:spMkLst>
            <pc:docMk/>
            <pc:sldMk cId="1728115163" sldId="2147472432"/>
            <ac:spMk id="20" creationId="{4E9A9CBB-53AF-64CD-4538-51D5A115ADA4}"/>
          </ac:spMkLst>
        </pc:spChg>
        <pc:spChg chg="add mod">
          <ac:chgData name="Lotti, Chiara" userId="2fb52f70-b4ac-41cd-b744-ca210f61f237" providerId="ADAL" clId="{458AFB0D-6CF4-402E-90B0-2403BA598085}" dt="2025-01-28T13:19:42.711" v="1570"/>
          <ac:spMkLst>
            <pc:docMk/>
            <pc:sldMk cId="1728115163" sldId="2147472432"/>
            <ac:spMk id="21" creationId="{A132831B-9768-0015-6BB8-35D4D497D151}"/>
          </ac:spMkLst>
        </pc:spChg>
        <pc:spChg chg="add mod">
          <ac:chgData name="Lotti, Chiara" userId="2fb52f70-b4ac-41cd-b744-ca210f61f237" providerId="ADAL" clId="{458AFB0D-6CF4-402E-90B0-2403BA598085}" dt="2025-01-29T08:53:30.876" v="2702" actId="123"/>
          <ac:spMkLst>
            <pc:docMk/>
            <pc:sldMk cId="1728115163" sldId="2147472432"/>
            <ac:spMk id="32" creationId="{0B3ABD8B-0320-60C8-1CE7-71BEA689BCE8}"/>
          </ac:spMkLst>
        </pc:spChg>
        <pc:spChg chg="add mod">
          <ac:chgData name="Lotti, Chiara" userId="2fb52f70-b4ac-41cd-b744-ca210f61f237" providerId="ADAL" clId="{458AFB0D-6CF4-402E-90B0-2403BA598085}" dt="2025-01-28T13:21:04.847" v="1588" actId="123"/>
          <ac:spMkLst>
            <pc:docMk/>
            <pc:sldMk cId="1728115163" sldId="2147472432"/>
            <ac:spMk id="34" creationId="{9D61829F-CF54-049C-4362-D03C24687E34}"/>
          </ac:spMkLst>
        </pc:spChg>
        <pc:spChg chg="add mod">
          <ac:chgData name="Lotti, Chiara" userId="2fb52f70-b4ac-41cd-b744-ca210f61f237" providerId="ADAL" clId="{458AFB0D-6CF4-402E-90B0-2403BA598085}" dt="2025-01-28T13:21:04.847" v="1588" actId="123"/>
          <ac:spMkLst>
            <pc:docMk/>
            <pc:sldMk cId="1728115163" sldId="2147472432"/>
            <ac:spMk id="35" creationId="{C36A7FD7-48FF-FCA8-E873-4598D6390E12}"/>
          </ac:spMkLst>
        </pc:spChg>
        <pc:spChg chg="add mod">
          <ac:chgData name="Lotti, Chiara" userId="2fb52f70-b4ac-41cd-b744-ca210f61f237" providerId="ADAL" clId="{458AFB0D-6CF4-402E-90B0-2403BA598085}" dt="2025-01-28T13:21:04.847" v="1588" actId="123"/>
          <ac:spMkLst>
            <pc:docMk/>
            <pc:sldMk cId="1728115163" sldId="2147472432"/>
            <ac:spMk id="36" creationId="{AC5538FC-A0D3-D66E-6374-73BFBED2618C}"/>
          </ac:spMkLst>
        </pc:spChg>
        <pc:spChg chg="add mod">
          <ac:chgData name="Lotti, Chiara" userId="2fb52f70-b4ac-41cd-b744-ca210f61f237" providerId="ADAL" clId="{458AFB0D-6CF4-402E-90B0-2403BA598085}" dt="2025-01-28T13:21:04.847" v="1588" actId="123"/>
          <ac:spMkLst>
            <pc:docMk/>
            <pc:sldMk cId="1728115163" sldId="2147472432"/>
            <ac:spMk id="37" creationId="{11DE6C17-2A55-F0E3-445E-C41CE6119F7B}"/>
          </ac:spMkLst>
        </pc:spChg>
        <pc:grpChg chg="add mod topLvl">
          <ac:chgData name="Lotti, Chiara" userId="2fb52f70-b4ac-41cd-b744-ca210f61f237" providerId="ADAL" clId="{458AFB0D-6CF4-402E-90B0-2403BA598085}" dt="2025-01-28T13:19:42.711" v="1570"/>
          <ac:grpSpMkLst>
            <pc:docMk/>
            <pc:sldMk cId="1728115163" sldId="2147472432"/>
            <ac:grpSpMk id="26" creationId="{AFB7DDC3-5CB7-DFE8-0E44-D49A41B2C3DC}"/>
          </ac:grpSpMkLst>
        </pc:grpChg>
        <pc:grpChg chg="add mod topLvl">
          <ac:chgData name="Lotti, Chiara" userId="2fb52f70-b4ac-41cd-b744-ca210f61f237" providerId="ADAL" clId="{458AFB0D-6CF4-402E-90B0-2403BA598085}" dt="2025-01-28T13:19:32.664" v="1556"/>
          <ac:grpSpMkLst>
            <pc:docMk/>
            <pc:sldMk cId="1728115163" sldId="2147472432"/>
            <ac:grpSpMk id="27" creationId="{8C7C465B-1EEF-8884-2BC2-36EF53D40E11}"/>
          </ac:grpSpMkLst>
        </pc:grpChg>
        <pc:grpChg chg="add mod topLvl">
          <ac:chgData name="Lotti, Chiara" userId="2fb52f70-b4ac-41cd-b744-ca210f61f237" providerId="ADAL" clId="{458AFB0D-6CF4-402E-90B0-2403BA598085}" dt="2025-01-28T13:19:34.982" v="1560"/>
          <ac:grpSpMkLst>
            <pc:docMk/>
            <pc:sldMk cId="1728115163" sldId="2147472432"/>
            <ac:grpSpMk id="28" creationId="{B06096F2-DB27-0C79-F25E-EF0488AF4942}"/>
          </ac:grpSpMkLst>
        </pc:grpChg>
        <pc:grpChg chg="add mod topLvl">
          <ac:chgData name="Lotti, Chiara" userId="2fb52f70-b4ac-41cd-b744-ca210f61f237" providerId="ADAL" clId="{458AFB0D-6CF4-402E-90B0-2403BA598085}" dt="2025-01-28T13:19:36.837" v="1564"/>
          <ac:grpSpMkLst>
            <pc:docMk/>
            <pc:sldMk cId="1728115163" sldId="2147472432"/>
            <ac:grpSpMk id="29" creationId="{41514414-C42E-1DBA-44D6-B580FD9473AC}"/>
          </ac:grpSpMkLst>
        </pc:grpChg>
        <pc:picChg chg="add mod topLvl">
          <ac:chgData name="Lotti, Chiara" userId="2fb52f70-b4ac-41cd-b744-ca210f61f237" providerId="ADAL" clId="{458AFB0D-6CF4-402E-90B0-2403BA598085}" dt="2025-01-28T13:21:25.243" v="1592" actId="1076"/>
          <ac:picMkLst>
            <pc:docMk/>
            <pc:sldMk cId="1728115163" sldId="2147472432"/>
            <ac:picMk id="13" creationId="{5B232357-7C8D-4DA6-3CCC-9477FCEA4EAC}"/>
          </ac:picMkLst>
        </pc:picChg>
        <pc:picChg chg="add mod ord modCrop">
          <ac:chgData name="Lotti, Chiara" userId="2fb52f70-b4ac-41cd-b744-ca210f61f237" providerId="ADAL" clId="{458AFB0D-6CF4-402E-90B0-2403BA598085}" dt="2025-01-28T13:12:24.132" v="1484" actId="18131"/>
          <ac:picMkLst>
            <pc:docMk/>
            <pc:sldMk cId="1728115163" sldId="2147472432"/>
            <ac:picMk id="15" creationId="{999A4482-4FAA-4BAC-C00B-93F4E8AAB72B}"/>
          </ac:picMkLst>
        </pc:picChg>
        <pc:picChg chg="add mod modCrop">
          <ac:chgData name="Lotti, Chiara" userId="2fb52f70-b4ac-41cd-b744-ca210f61f237" providerId="ADAL" clId="{458AFB0D-6CF4-402E-90B0-2403BA598085}" dt="2025-01-28T13:19:36.837" v="1564"/>
          <ac:picMkLst>
            <pc:docMk/>
            <pc:sldMk cId="1728115163" sldId="2147472432"/>
            <ac:picMk id="22" creationId="{2CA4D750-CE68-A8D1-2F9E-E8B5B4BE0583}"/>
          </ac:picMkLst>
        </pc:picChg>
        <pc:picChg chg="add mod modCrop">
          <ac:chgData name="Lotti, Chiara" userId="2fb52f70-b4ac-41cd-b744-ca210f61f237" providerId="ADAL" clId="{458AFB0D-6CF4-402E-90B0-2403BA598085}" dt="2025-01-28T13:19:34.982" v="1560"/>
          <ac:picMkLst>
            <pc:docMk/>
            <pc:sldMk cId="1728115163" sldId="2147472432"/>
            <ac:picMk id="23" creationId="{50EA072B-1AB7-939F-7256-F589C0E1805B}"/>
          </ac:picMkLst>
        </pc:picChg>
        <pc:picChg chg="add mod modCrop">
          <ac:chgData name="Lotti, Chiara" userId="2fb52f70-b4ac-41cd-b744-ca210f61f237" providerId="ADAL" clId="{458AFB0D-6CF4-402E-90B0-2403BA598085}" dt="2025-01-28T13:19:32.664" v="1556"/>
          <ac:picMkLst>
            <pc:docMk/>
            <pc:sldMk cId="1728115163" sldId="2147472432"/>
            <ac:picMk id="24" creationId="{0347CE90-23E0-207E-0EC4-46E096F74976}"/>
          </ac:picMkLst>
        </pc:picChg>
        <pc:picChg chg="add mod modCrop">
          <ac:chgData name="Lotti, Chiara" userId="2fb52f70-b4ac-41cd-b744-ca210f61f237" providerId="ADAL" clId="{458AFB0D-6CF4-402E-90B0-2403BA598085}" dt="2025-01-28T13:19:42.711" v="1570"/>
          <ac:picMkLst>
            <pc:docMk/>
            <pc:sldMk cId="1728115163" sldId="2147472432"/>
            <ac:picMk id="25" creationId="{F87A834A-30E1-1B70-FAE1-56047F9C2869}"/>
          </ac:picMkLst>
        </pc:picChg>
      </pc:sldChg>
      <pc:sldChg chg="addSp delSp modSp new mod">
        <pc:chgData name="Lotti, Chiara" userId="2fb52f70-b4ac-41cd-b744-ca210f61f237" providerId="ADAL" clId="{458AFB0D-6CF4-402E-90B0-2403BA598085}" dt="2025-01-29T12:27:08.131" v="5606" actId="164"/>
        <pc:sldMkLst>
          <pc:docMk/>
          <pc:sldMk cId="178163456" sldId="2147472433"/>
        </pc:sldMkLst>
        <pc:spChg chg="add mod">
          <ac:chgData name="Lotti, Chiara" userId="2fb52f70-b4ac-41cd-b744-ca210f61f237" providerId="ADAL" clId="{458AFB0D-6CF4-402E-90B0-2403BA598085}" dt="2025-01-28T16:58:52.705" v="2620" actId="1076"/>
          <ac:spMkLst>
            <pc:docMk/>
            <pc:sldMk cId="178163456" sldId="2147472433"/>
            <ac:spMk id="3" creationId="{A6CD0A40-64F4-CF51-6DCC-20A3D9BE0C97}"/>
          </ac:spMkLst>
        </pc:spChg>
        <pc:spChg chg="add mod">
          <ac:chgData name="Lotti, Chiara" userId="2fb52f70-b4ac-41cd-b744-ca210f61f237" providerId="ADAL" clId="{458AFB0D-6CF4-402E-90B0-2403BA598085}" dt="2025-01-28T16:58:50.528" v="2619" actId="1076"/>
          <ac:spMkLst>
            <pc:docMk/>
            <pc:sldMk cId="178163456" sldId="2147472433"/>
            <ac:spMk id="17" creationId="{9A0C8704-618C-E96B-7F89-9B2FD3BF46A0}"/>
          </ac:spMkLst>
        </pc:spChg>
        <pc:spChg chg="add del mod">
          <ac:chgData name="Lotti, Chiara" userId="2fb52f70-b4ac-41cd-b744-ca210f61f237" providerId="ADAL" clId="{458AFB0D-6CF4-402E-90B0-2403BA598085}" dt="2025-01-28T16:58:50.528" v="2619" actId="1076"/>
          <ac:spMkLst>
            <pc:docMk/>
            <pc:sldMk cId="178163456" sldId="2147472433"/>
            <ac:spMk id="18" creationId="{89C14708-1BDA-171B-7AC3-0BAFDEB1AB24}"/>
          </ac:spMkLst>
        </pc:spChg>
        <pc:spChg chg="add mod">
          <ac:chgData name="Lotti, Chiara" userId="2fb52f70-b4ac-41cd-b744-ca210f61f237" providerId="ADAL" clId="{458AFB0D-6CF4-402E-90B0-2403BA598085}" dt="2025-01-28T16:58:50.528" v="2619" actId="1076"/>
          <ac:spMkLst>
            <pc:docMk/>
            <pc:sldMk cId="178163456" sldId="2147472433"/>
            <ac:spMk id="19" creationId="{125FC085-3229-4E80-CD31-49AFACA8D895}"/>
          </ac:spMkLst>
        </pc:spChg>
        <pc:spChg chg="add mod">
          <ac:chgData name="Lotti, Chiara" userId="2fb52f70-b4ac-41cd-b744-ca210f61f237" providerId="ADAL" clId="{458AFB0D-6CF4-402E-90B0-2403BA598085}" dt="2025-01-28T16:58:50.528" v="2619" actId="1076"/>
          <ac:spMkLst>
            <pc:docMk/>
            <pc:sldMk cId="178163456" sldId="2147472433"/>
            <ac:spMk id="20" creationId="{53007844-F468-073B-1032-EB4B092EBD10}"/>
          </ac:spMkLst>
        </pc:spChg>
        <pc:spChg chg="add mod">
          <ac:chgData name="Lotti, Chiara" userId="2fb52f70-b4ac-41cd-b744-ca210f61f237" providerId="ADAL" clId="{458AFB0D-6CF4-402E-90B0-2403BA598085}" dt="2025-01-28T13:23:32.728" v="1597"/>
          <ac:spMkLst>
            <pc:docMk/>
            <pc:sldMk cId="178163456" sldId="2147472433"/>
            <ac:spMk id="27" creationId="{1B9D85A2-FC0B-4994-3E71-95AFB4621BAC}"/>
          </ac:spMkLst>
        </pc:spChg>
        <pc:spChg chg="add mod">
          <ac:chgData name="Lotti, Chiara" userId="2fb52f70-b4ac-41cd-b744-ca210f61f237" providerId="ADAL" clId="{458AFB0D-6CF4-402E-90B0-2403BA598085}" dt="2025-01-28T13:24:08.403" v="1606" actId="1076"/>
          <ac:spMkLst>
            <pc:docMk/>
            <pc:sldMk cId="178163456" sldId="2147472433"/>
            <ac:spMk id="29" creationId="{F8915B30-C540-9783-9131-C928426A8B4F}"/>
          </ac:spMkLst>
        </pc:spChg>
        <pc:spChg chg="mod">
          <ac:chgData name="Lotti, Chiara" userId="2fb52f70-b4ac-41cd-b744-ca210f61f237" providerId="ADAL" clId="{458AFB0D-6CF4-402E-90B0-2403BA598085}" dt="2025-01-28T13:24:04.174" v="1603"/>
          <ac:spMkLst>
            <pc:docMk/>
            <pc:sldMk cId="178163456" sldId="2147472433"/>
            <ac:spMk id="31" creationId="{AAF8AD56-334E-A147-F21F-C219E9C80816}"/>
          </ac:spMkLst>
        </pc:spChg>
        <pc:spChg chg="mod">
          <ac:chgData name="Lotti, Chiara" userId="2fb52f70-b4ac-41cd-b744-ca210f61f237" providerId="ADAL" clId="{458AFB0D-6CF4-402E-90B0-2403BA598085}" dt="2025-01-28T13:24:04.174" v="1603"/>
          <ac:spMkLst>
            <pc:docMk/>
            <pc:sldMk cId="178163456" sldId="2147472433"/>
            <ac:spMk id="32" creationId="{25CB606A-7383-97FD-187C-05E063B7F973}"/>
          </ac:spMkLst>
        </pc:spChg>
        <pc:spChg chg="add mod">
          <ac:chgData name="Lotti, Chiara" userId="2fb52f70-b4ac-41cd-b744-ca210f61f237" providerId="ADAL" clId="{458AFB0D-6CF4-402E-90B0-2403BA598085}" dt="2025-01-29T12:26:26.036" v="5593" actId="1076"/>
          <ac:spMkLst>
            <pc:docMk/>
            <pc:sldMk cId="178163456" sldId="2147472433"/>
            <ac:spMk id="35" creationId="{C3DDC19C-6644-6138-4808-42F781278CD3}"/>
          </ac:spMkLst>
        </pc:spChg>
        <pc:spChg chg="add mod">
          <ac:chgData name="Lotti, Chiara" userId="2fb52f70-b4ac-41cd-b744-ca210f61f237" providerId="ADAL" clId="{458AFB0D-6CF4-402E-90B0-2403BA598085}" dt="2025-01-28T16:58:50.528" v="2619" actId="1076"/>
          <ac:spMkLst>
            <pc:docMk/>
            <pc:sldMk cId="178163456" sldId="2147472433"/>
            <ac:spMk id="36" creationId="{CE2C17D5-CE5D-507A-F31A-1EB8C99EB4D4}"/>
          </ac:spMkLst>
        </pc:spChg>
        <pc:spChg chg="add mod">
          <ac:chgData name="Lotti, Chiara" userId="2fb52f70-b4ac-41cd-b744-ca210f61f237" providerId="ADAL" clId="{458AFB0D-6CF4-402E-90B0-2403BA598085}" dt="2025-01-28T16:58:50.528" v="2619" actId="1076"/>
          <ac:spMkLst>
            <pc:docMk/>
            <pc:sldMk cId="178163456" sldId="2147472433"/>
            <ac:spMk id="37" creationId="{8EBC5C7E-333A-7CC6-FF39-77445DD605A8}"/>
          </ac:spMkLst>
        </pc:spChg>
        <pc:spChg chg="add mod">
          <ac:chgData name="Lotti, Chiara" userId="2fb52f70-b4ac-41cd-b744-ca210f61f237" providerId="ADAL" clId="{458AFB0D-6CF4-402E-90B0-2403BA598085}" dt="2025-01-28T16:58:50.528" v="2619" actId="1076"/>
          <ac:spMkLst>
            <pc:docMk/>
            <pc:sldMk cId="178163456" sldId="2147472433"/>
            <ac:spMk id="38" creationId="{5325BB5C-EF61-CF72-E7DC-C892CFA68A34}"/>
          </ac:spMkLst>
        </pc:spChg>
        <pc:spChg chg="add mod">
          <ac:chgData name="Lotti, Chiara" userId="2fb52f70-b4ac-41cd-b744-ca210f61f237" providerId="ADAL" clId="{458AFB0D-6CF4-402E-90B0-2403BA598085}" dt="2025-01-28T16:58:50.528" v="2619" actId="1076"/>
          <ac:spMkLst>
            <pc:docMk/>
            <pc:sldMk cId="178163456" sldId="2147472433"/>
            <ac:spMk id="39" creationId="{DF01D431-E955-7414-E0F5-0AF7DFA4DEB2}"/>
          </ac:spMkLst>
        </pc:spChg>
        <pc:spChg chg="add mod">
          <ac:chgData name="Lotti, Chiara" userId="2fb52f70-b4ac-41cd-b744-ca210f61f237" providerId="ADAL" clId="{458AFB0D-6CF4-402E-90B0-2403BA598085}" dt="2025-01-28T16:58:50.528" v="2619" actId="1076"/>
          <ac:spMkLst>
            <pc:docMk/>
            <pc:sldMk cId="178163456" sldId="2147472433"/>
            <ac:spMk id="40" creationId="{4BA02116-16A6-1CB9-1F45-00D71E06F259}"/>
          </ac:spMkLst>
        </pc:spChg>
        <pc:spChg chg="add mod">
          <ac:chgData name="Lotti, Chiara" userId="2fb52f70-b4ac-41cd-b744-ca210f61f237" providerId="ADAL" clId="{458AFB0D-6CF4-402E-90B0-2403BA598085}" dt="2025-01-28T16:58:50.528" v="2619" actId="1076"/>
          <ac:spMkLst>
            <pc:docMk/>
            <pc:sldMk cId="178163456" sldId="2147472433"/>
            <ac:spMk id="41" creationId="{21A5D1F9-99F4-ABC1-6D9D-8790692EFC46}"/>
          </ac:spMkLst>
        </pc:spChg>
        <pc:grpChg chg="add mod">
          <ac:chgData name="Lotti, Chiara" userId="2fb52f70-b4ac-41cd-b744-ca210f61f237" providerId="ADAL" clId="{458AFB0D-6CF4-402E-90B0-2403BA598085}" dt="2025-01-29T10:51:27.447" v="5578" actId="1076"/>
          <ac:grpSpMkLst>
            <pc:docMk/>
            <pc:sldMk cId="178163456" sldId="2147472433"/>
            <ac:grpSpMk id="16" creationId="{40EA5409-2A70-F772-82E9-488F736B920F}"/>
          </ac:grpSpMkLst>
        </pc:grpChg>
        <pc:grpChg chg="add mod">
          <ac:chgData name="Lotti, Chiara" userId="2fb52f70-b4ac-41cd-b744-ca210f61f237" providerId="ADAL" clId="{458AFB0D-6CF4-402E-90B0-2403BA598085}" dt="2025-01-29T12:27:08.131" v="5606" actId="164"/>
          <ac:grpSpMkLst>
            <pc:docMk/>
            <pc:sldMk cId="178163456" sldId="2147472433"/>
            <ac:grpSpMk id="25" creationId="{7BFD62E3-C5D5-5B2F-BECB-07E3E62C4170}"/>
          </ac:grpSpMkLst>
        </pc:grpChg>
        <pc:grpChg chg="add mod">
          <ac:chgData name="Lotti, Chiara" userId="2fb52f70-b4ac-41cd-b744-ca210f61f237" providerId="ADAL" clId="{458AFB0D-6CF4-402E-90B0-2403BA598085}" dt="2025-01-28T13:24:04.174" v="1603"/>
          <ac:grpSpMkLst>
            <pc:docMk/>
            <pc:sldMk cId="178163456" sldId="2147472433"/>
            <ac:grpSpMk id="30" creationId="{F0FB77E3-61C3-48AD-3A0D-FC96926B7436}"/>
          </ac:grpSpMkLst>
        </pc:grpChg>
        <pc:graphicFrameChg chg="add mod ord modGraphic">
          <ac:chgData name="Lotti, Chiara" userId="2fb52f70-b4ac-41cd-b744-ca210f61f237" providerId="ADAL" clId="{458AFB0D-6CF4-402E-90B0-2403BA598085}" dt="2025-01-29T10:51:10.812" v="5563" actId="1076"/>
          <ac:graphicFrameMkLst>
            <pc:docMk/>
            <pc:sldMk cId="178163456" sldId="2147472433"/>
            <ac:graphicFrameMk id="7" creationId="{FAEAF187-D9E0-2D92-A280-FBFA12EB1AA9}"/>
          </ac:graphicFrameMkLst>
        </pc:graphicFrameChg>
        <pc:picChg chg="add mod ord">
          <ac:chgData name="Lotti, Chiara" userId="2fb52f70-b4ac-41cd-b744-ca210f61f237" providerId="ADAL" clId="{458AFB0D-6CF4-402E-90B0-2403BA598085}" dt="2025-01-28T16:58:50.528" v="2619" actId="1076"/>
          <ac:picMkLst>
            <pc:docMk/>
            <pc:sldMk cId="178163456" sldId="2147472433"/>
            <ac:picMk id="5" creationId="{027C5FC4-1439-329A-6A8D-4B70DF675E8C}"/>
          </ac:picMkLst>
        </pc:picChg>
        <pc:picChg chg="add mod ord">
          <ac:chgData name="Lotti, Chiara" userId="2fb52f70-b4ac-41cd-b744-ca210f61f237" providerId="ADAL" clId="{458AFB0D-6CF4-402E-90B0-2403BA598085}" dt="2025-01-28T16:47:25.008" v="1665" actId="167"/>
          <ac:picMkLst>
            <pc:docMk/>
            <pc:sldMk cId="178163456" sldId="2147472433"/>
            <ac:picMk id="6" creationId="{B8CCEC12-3EEF-40F7-4546-6D8CBEE06A7A}"/>
          </ac:picMkLst>
        </pc:picChg>
        <pc:picChg chg="add mod">
          <ac:chgData name="Lotti, Chiara" userId="2fb52f70-b4ac-41cd-b744-ca210f61f237" providerId="ADAL" clId="{458AFB0D-6CF4-402E-90B0-2403BA598085}" dt="2025-01-29T10:51:26.407" v="5577" actId="164"/>
          <ac:picMkLst>
            <pc:docMk/>
            <pc:sldMk cId="178163456" sldId="2147472433"/>
            <ac:picMk id="11" creationId="{347CC475-4E2C-5B4D-EA88-906D212BE048}"/>
          </ac:picMkLst>
        </pc:picChg>
        <pc:picChg chg="add mod">
          <ac:chgData name="Lotti, Chiara" userId="2fb52f70-b4ac-41cd-b744-ca210f61f237" providerId="ADAL" clId="{458AFB0D-6CF4-402E-90B0-2403BA598085}" dt="2025-01-29T10:51:26.407" v="5577" actId="164"/>
          <ac:picMkLst>
            <pc:docMk/>
            <pc:sldMk cId="178163456" sldId="2147472433"/>
            <ac:picMk id="15" creationId="{CC4494FD-69F3-54C6-4AA4-104EF9DD11EB}"/>
          </ac:picMkLst>
        </pc:picChg>
        <pc:picChg chg="add mod">
          <ac:chgData name="Lotti, Chiara" userId="2fb52f70-b4ac-41cd-b744-ca210f61f237" providerId="ADAL" clId="{458AFB0D-6CF4-402E-90B0-2403BA598085}" dt="2025-01-29T12:27:08.131" v="5606" actId="164"/>
          <ac:picMkLst>
            <pc:docMk/>
            <pc:sldMk cId="178163456" sldId="2147472433"/>
            <ac:picMk id="22" creationId="{A8CFBAC1-58A3-1C57-8B10-01867105137F}"/>
          </ac:picMkLst>
        </pc:picChg>
        <pc:picChg chg="add mod">
          <ac:chgData name="Lotti, Chiara" userId="2fb52f70-b4ac-41cd-b744-ca210f61f237" providerId="ADAL" clId="{458AFB0D-6CF4-402E-90B0-2403BA598085}" dt="2025-01-29T12:27:08.131" v="5606" actId="164"/>
          <ac:picMkLst>
            <pc:docMk/>
            <pc:sldMk cId="178163456" sldId="2147472433"/>
            <ac:picMk id="24" creationId="{5CB189B0-7AF6-1D1C-44B7-1F986AF7E9E6}"/>
          </ac:picMkLst>
        </pc:picChg>
        <pc:cxnChg chg="add mod">
          <ac:chgData name="Lotti, Chiara" userId="2fb52f70-b4ac-41cd-b744-ca210f61f237" providerId="ADAL" clId="{458AFB0D-6CF4-402E-90B0-2403BA598085}" dt="2025-01-28T16:58:50.528" v="2619" actId="1076"/>
          <ac:cxnSpMkLst>
            <pc:docMk/>
            <pc:sldMk cId="178163456" sldId="2147472433"/>
            <ac:cxnSpMk id="9" creationId="{055080EF-7CB9-94DF-E206-EFF9F3860FFD}"/>
          </ac:cxnSpMkLst>
        </pc:cxnChg>
        <pc:cxnChg chg="add mod">
          <ac:chgData name="Lotti, Chiara" userId="2fb52f70-b4ac-41cd-b744-ca210f61f237" providerId="ADAL" clId="{458AFB0D-6CF4-402E-90B0-2403BA598085}" dt="2025-01-28T16:58:50.528" v="2619" actId="1076"/>
          <ac:cxnSpMkLst>
            <pc:docMk/>
            <pc:sldMk cId="178163456" sldId="2147472433"/>
            <ac:cxnSpMk id="28" creationId="{5650122B-09B8-743C-5536-E594B4ACE9EE}"/>
          </ac:cxnSpMkLst>
        </pc:cxnChg>
      </pc:sldChg>
      <pc:sldChg chg="addSp delSp modSp add del mod">
        <pc:chgData name="Lotti, Chiara" userId="2fb52f70-b4ac-41cd-b744-ca210f61f237" providerId="ADAL" clId="{458AFB0D-6CF4-402E-90B0-2403BA598085}" dt="2025-01-28T12:39:11.576" v="1193" actId="47"/>
        <pc:sldMkLst>
          <pc:docMk/>
          <pc:sldMk cId="692900125" sldId="2147472433"/>
        </pc:sldMkLst>
      </pc:sldChg>
      <pc:sldChg chg="addSp delSp modSp new mod">
        <pc:chgData name="Lotti, Chiara" userId="2fb52f70-b4ac-41cd-b744-ca210f61f237" providerId="ADAL" clId="{458AFB0D-6CF4-402E-90B0-2403BA598085}" dt="2025-01-29T09:22:48.577" v="4306" actId="164"/>
        <pc:sldMkLst>
          <pc:docMk/>
          <pc:sldMk cId="1833311064" sldId="2147472434"/>
        </pc:sldMkLst>
        <pc:spChg chg="add mod">
          <ac:chgData name="Lotti, Chiara" userId="2fb52f70-b4ac-41cd-b744-ca210f61f237" providerId="ADAL" clId="{458AFB0D-6CF4-402E-90B0-2403BA598085}" dt="2025-01-29T08:12:43.125" v="2666"/>
          <ac:spMkLst>
            <pc:docMk/>
            <pc:sldMk cId="1833311064" sldId="2147472434"/>
            <ac:spMk id="2" creationId="{C59E71A0-A919-7CFE-987A-D91B1051BEE3}"/>
          </ac:spMkLst>
        </pc:spChg>
        <pc:spChg chg="add mod">
          <ac:chgData name="Lotti, Chiara" userId="2fb52f70-b4ac-41cd-b744-ca210f61f237" providerId="ADAL" clId="{458AFB0D-6CF4-402E-90B0-2403BA598085}" dt="2025-01-29T08:56:53.238" v="2731" actId="1076"/>
          <ac:spMkLst>
            <pc:docMk/>
            <pc:sldMk cId="1833311064" sldId="2147472434"/>
            <ac:spMk id="5" creationId="{B5A29D51-4F15-BB32-1C73-ECE5FAA5AF0A}"/>
          </ac:spMkLst>
        </pc:spChg>
        <pc:spChg chg="add mod topLvl">
          <ac:chgData name="Lotti, Chiara" userId="2fb52f70-b4ac-41cd-b744-ca210f61f237" providerId="ADAL" clId="{458AFB0D-6CF4-402E-90B0-2403BA598085}" dt="2025-01-29T09:22:41.010" v="4305" actId="165"/>
          <ac:spMkLst>
            <pc:docMk/>
            <pc:sldMk cId="1833311064" sldId="2147472434"/>
            <ac:spMk id="18" creationId="{43A6BB5A-DB7D-D773-3D4F-2DA38590A0AB}"/>
          </ac:spMkLst>
        </pc:spChg>
        <pc:spChg chg="add mod topLvl">
          <ac:chgData name="Lotti, Chiara" userId="2fb52f70-b4ac-41cd-b744-ca210f61f237" providerId="ADAL" clId="{458AFB0D-6CF4-402E-90B0-2403BA598085}" dt="2025-01-29T09:22:41.010" v="4305" actId="165"/>
          <ac:spMkLst>
            <pc:docMk/>
            <pc:sldMk cId="1833311064" sldId="2147472434"/>
            <ac:spMk id="19" creationId="{7F4CE5E3-6A9B-2208-2C4E-F141759008D9}"/>
          </ac:spMkLst>
        </pc:spChg>
        <pc:spChg chg="add mod topLvl">
          <ac:chgData name="Lotti, Chiara" userId="2fb52f70-b4ac-41cd-b744-ca210f61f237" providerId="ADAL" clId="{458AFB0D-6CF4-402E-90B0-2403BA598085}" dt="2025-01-29T09:22:41.010" v="4305" actId="165"/>
          <ac:spMkLst>
            <pc:docMk/>
            <pc:sldMk cId="1833311064" sldId="2147472434"/>
            <ac:spMk id="20" creationId="{549F56CB-72E0-217A-9B61-694754664FFA}"/>
          </ac:spMkLst>
        </pc:spChg>
        <pc:spChg chg="add mod topLvl">
          <ac:chgData name="Lotti, Chiara" userId="2fb52f70-b4ac-41cd-b744-ca210f61f237" providerId="ADAL" clId="{458AFB0D-6CF4-402E-90B0-2403BA598085}" dt="2025-01-29T09:22:41.010" v="4305" actId="165"/>
          <ac:spMkLst>
            <pc:docMk/>
            <pc:sldMk cId="1833311064" sldId="2147472434"/>
            <ac:spMk id="21" creationId="{0689570B-7602-2E42-A8EC-329430238456}"/>
          </ac:spMkLst>
        </pc:spChg>
        <pc:spChg chg="add mod topLvl">
          <ac:chgData name="Lotti, Chiara" userId="2fb52f70-b4ac-41cd-b744-ca210f61f237" providerId="ADAL" clId="{458AFB0D-6CF4-402E-90B0-2403BA598085}" dt="2025-01-29T09:22:41.010" v="4305" actId="165"/>
          <ac:spMkLst>
            <pc:docMk/>
            <pc:sldMk cId="1833311064" sldId="2147472434"/>
            <ac:spMk id="22" creationId="{9F479F7C-5C1B-28D2-C285-F2D00A1767E2}"/>
          </ac:spMkLst>
        </pc:spChg>
        <pc:spChg chg="mod topLvl">
          <ac:chgData name="Lotti, Chiara" userId="2fb52f70-b4ac-41cd-b744-ca210f61f237" providerId="ADAL" clId="{458AFB0D-6CF4-402E-90B0-2403BA598085}" dt="2025-01-29T09:22:48.577" v="4306" actId="164"/>
          <ac:spMkLst>
            <pc:docMk/>
            <pc:sldMk cId="1833311064" sldId="2147472434"/>
            <ac:spMk id="24" creationId="{375F39D4-74D1-DD48-9187-D92ADAB8094E}"/>
          </ac:spMkLst>
        </pc:spChg>
        <pc:spChg chg="mod topLvl">
          <ac:chgData name="Lotti, Chiara" userId="2fb52f70-b4ac-41cd-b744-ca210f61f237" providerId="ADAL" clId="{458AFB0D-6CF4-402E-90B0-2403BA598085}" dt="2025-01-29T09:22:48.577" v="4306" actId="164"/>
          <ac:spMkLst>
            <pc:docMk/>
            <pc:sldMk cId="1833311064" sldId="2147472434"/>
            <ac:spMk id="25" creationId="{5A7E121F-4687-B5AB-A9E9-62AB95D17A69}"/>
          </ac:spMkLst>
        </pc:spChg>
        <pc:spChg chg="mod topLvl">
          <ac:chgData name="Lotti, Chiara" userId="2fb52f70-b4ac-41cd-b744-ca210f61f237" providerId="ADAL" clId="{458AFB0D-6CF4-402E-90B0-2403BA598085}" dt="2025-01-29T09:22:48.577" v="4306" actId="164"/>
          <ac:spMkLst>
            <pc:docMk/>
            <pc:sldMk cId="1833311064" sldId="2147472434"/>
            <ac:spMk id="26" creationId="{3C422935-485A-FD74-733D-9E794BB2FA4D}"/>
          </ac:spMkLst>
        </pc:spChg>
        <pc:spChg chg="mod topLvl">
          <ac:chgData name="Lotti, Chiara" userId="2fb52f70-b4ac-41cd-b744-ca210f61f237" providerId="ADAL" clId="{458AFB0D-6CF4-402E-90B0-2403BA598085}" dt="2025-01-29T09:22:48.577" v="4306" actId="164"/>
          <ac:spMkLst>
            <pc:docMk/>
            <pc:sldMk cId="1833311064" sldId="2147472434"/>
            <ac:spMk id="27" creationId="{9C98F4D2-D46A-C302-778D-493B7FA4ADCC}"/>
          </ac:spMkLst>
        </pc:spChg>
        <pc:spChg chg="add mod">
          <ac:chgData name="Lotti, Chiara" userId="2fb52f70-b4ac-41cd-b744-ca210f61f237" providerId="ADAL" clId="{458AFB0D-6CF4-402E-90B0-2403BA598085}" dt="2025-01-28T17:05:47.191" v="2650" actId="207"/>
          <ac:spMkLst>
            <pc:docMk/>
            <pc:sldMk cId="1833311064" sldId="2147472434"/>
            <ac:spMk id="35" creationId="{85398DAB-E893-18B5-5811-B22967C82D7A}"/>
          </ac:spMkLst>
        </pc:spChg>
        <pc:spChg chg="mod">
          <ac:chgData name="Lotti, Chiara" userId="2fb52f70-b4ac-41cd-b744-ca210f61f237" providerId="ADAL" clId="{458AFB0D-6CF4-402E-90B0-2403BA598085}" dt="2025-01-28T17:05:23.581" v="2637"/>
          <ac:spMkLst>
            <pc:docMk/>
            <pc:sldMk cId="1833311064" sldId="2147472434"/>
            <ac:spMk id="37" creationId="{661C2005-794D-C99C-7060-E10BBE88A168}"/>
          </ac:spMkLst>
        </pc:spChg>
        <pc:spChg chg="mod">
          <ac:chgData name="Lotti, Chiara" userId="2fb52f70-b4ac-41cd-b744-ca210f61f237" providerId="ADAL" clId="{458AFB0D-6CF4-402E-90B0-2403BA598085}" dt="2025-01-28T17:05:23.581" v="2637"/>
          <ac:spMkLst>
            <pc:docMk/>
            <pc:sldMk cId="1833311064" sldId="2147472434"/>
            <ac:spMk id="38" creationId="{EA5DC21E-A2CF-0D40-289E-394BB9C05BAC}"/>
          </ac:spMkLst>
        </pc:spChg>
        <pc:spChg chg="add mod">
          <ac:chgData name="Lotti, Chiara" userId="2fb52f70-b4ac-41cd-b744-ca210f61f237" providerId="ADAL" clId="{458AFB0D-6CF4-402E-90B0-2403BA598085}" dt="2025-01-29T08:56:53.238" v="2731" actId="1076"/>
          <ac:spMkLst>
            <pc:docMk/>
            <pc:sldMk cId="1833311064" sldId="2147472434"/>
            <ac:spMk id="40" creationId="{EDFDE266-15F4-F4B3-D2FC-AAE621B7129F}"/>
          </ac:spMkLst>
        </pc:spChg>
        <pc:grpChg chg="add mod">
          <ac:chgData name="Lotti, Chiara" userId="2fb52f70-b4ac-41cd-b744-ca210f61f237" providerId="ADAL" clId="{458AFB0D-6CF4-402E-90B0-2403BA598085}" dt="2025-01-29T09:22:48.577" v="4306" actId="164"/>
          <ac:grpSpMkLst>
            <pc:docMk/>
            <pc:sldMk cId="1833311064" sldId="2147472434"/>
            <ac:grpSpMk id="10" creationId="{B8B93F9B-44F8-721A-02F8-FCA85570FD6E}"/>
          </ac:grpSpMkLst>
        </pc:grpChg>
        <pc:grpChg chg="add mod">
          <ac:chgData name="Lotti, Chiara" userId="2fb52f70-b4ac-41cd-b744-ca210f61f237" providerId="ADAL" clId="{458AFB0D-6CF4-402E-90B0-2403BA598085}" dt="2025-01-28T17:05:23.581" v="2637"/>
          <ac:grpSpMkLst>
            <pc:docMk/>
            <pc:sldMk cId="1833311064" sldId="2147472434"/>
            <ac:grpSpMk id="36" creationId="{10336D96-79CF-CBC7-DABF-C36157BBB4F9}"/>
          </ac:grpSpMkLst>
        </pc:grpChg>
        <pc:picChg chg="mod topLvl">
          <ac:chgData name="Lotti, Chiara" userId="2fb52f70-b4ac-41cd-b744-ca210f61f237" providerId="ADAL" clId="{458AFB0D-6CF4-402E-90B0-2403BA598085}" dt="2025-01-29T09:22:48.577" v="4306" actId="164"/>
          <ac:picMkLst>
            <pc:docMk/>
            <pc:sldMk cId="1833311064" sldId="2147472434"/>
            <ac:picMk id="28" creationId="{15B68E6E-46EC-F7D6-E92D-F7D55C653360}"/>
          </ac:picMkLst>
        </pc:picChg>
        <pc:picChg chg="mod topLvl">
          <ac:chgData name="Lotti, Chiara" userId="2fb52f70-b4ac-41cd-b744-ca210f61f237" providerId="ADAL" clId="{458AFB0D-6CF4-402E-90B0-2403BA598085}" dt="2025-01-29T09:22:48.577" v="4306" actId="164"/>
          <ac:picMkLst>
            <pc:docMk/>
            <pc:sldMk cId="1833311064" sldId="2147472434"/>
            <ac:picMk id="29" creationId="{C4E7374F-2CAA-DBDA-B17C-09DEDBAFEED1}"/>
          </ac:picMkLst>
        </pc:picChg>
        <pc:picChg chg="mod topLvl">
          <ac:chgData name="Lotti, Chiara" userId="2fb52f70-b4ac-41cd-b744-ca210f61f237" providerId="ADAL" clId="{458AFB0D-6CF4-402E-90B0-2403BA598085}" dt="2025-01-29T09:22:48.577" v="4306" actId="164"/>
          <ac:picMkLst>
            <pc:docMk/>
            <pc:sldMk cId="1833311064" sldId="2147472434"/>
            <ac:picMk id="30" creationId="{7588452B-B692-0683-EF2C-279284BD2729}"/>
          </ac:picMkLst>
        </pc:picChg>
        <pc:picChg chg="mod topLvl">
          <ac:chgData name="Lotti, Chiara" userId="2fb52f70-b4ac-41cd-b744-ca210f61f237" providerId="ADAL" clId="{458AFB0D-6CF4-402E-90B0-2403BA598085}" dt="2025-01-29T09:22:48.577" v="4306" actId="164"/>
          <ac:picMkLst>
            <pc:docMk/>
            <pc:sldMk cId="1833311064" sldId="2147472434"/>
            <ac:picMk id="31" creationId="{9BCE277B-4127-D02B-EB00-9BEA2AAD9B63}"/>
          </ac:picMkLst>
        </pc:picChg>
      </pc:sldChg>
      <pc:sldChg chg="addSp delSp modSp new mod modTransition">
        <pc:chgData name="Lotti, Chiara" userId="2fb52f70-b4ac-41cd-b744-ca210f61f237" providerId="ADAL" clId="{458AFB0D-6CF4-402E-90B0-2403BA598085}" dt="2025-01-29T09:38:58.436" v="4714" actId="20577"/>
        <pc:sldMkLst>
          <pc:docMk/>
          <pc:sldMk cId="1116487928" sldId="2147472435"/>
        </pc:sldMkLst>
        <pc:spChg chg="mod topLvl">
          <ac:chgData name="Lotti, Chiara" userId="2fb52f70-b4ac-41cd-b744-ca210f61f237" providerId="ADAL" clId="{458AFB0D-6CF4-402E-90B0-2403BA598085}" dt="2025-01-29T09:22:27.461" v="4302" actId="165"/>
          <ac:spMkLst>
            <pc:docMk/>
            <pc:sldMk cId="1116487928" sldId="2147472435"/>
            <ac:spMk id="6" creationId="{2C32FBD5-62D4-37BC-AD5A-020E5A83B07D}"/>
          </ac:spMkLst>
        </pc:spChg>
        <pc:spChg chg="mod topLvl">
          <ac:chgData name="Lotti, Chiara" userId="2fb52f70-b4ac-41cd-b744-ca210f61f237" providerId="ADAL" clId="{458AFB0D-6CF4-402E-90B0-2403BA598085}" dt="2025-01-29T09:22:21.017" v="4301" actId="165"/>
          <ac:spMkLst>
            <pc:docMk/>
            <pc:sldMk cId="1116487928" sldId="2147472435"/>
            <ac:spMk id="8" creationId="{535613AB-AED7-EE1A-6ADF-86F9D9389192}"/>
          </ac:spMkLst>
        </pc:spChg>
        <pc:spChg chg="mod topLvl">
          <ac:chgData name="Lotti, Chiara" userId="2fb52f70-b4ac-41cd-b744-ca210f61f237" providerId="ADAL" clId="{458AFB0D-6CF4-402E-90B0-2403BA598085}" dt="2025-01-29T09:22:30.967" v="4303" actId="164"/>
          <ac:spMkLst>
            <pc:docMk/>
            <pc:sldMk cId="1116487928" sldId="2147472435"/>
            <ac:spMk id="11" creationId="{783E7ECE-E399-262B-0F90-063148860848}"/>
          </ac:spMkLst>
        </pc:spChg>
        <pc:spChg chg="mod topLvl">
          <ac:chgData name="Lotti, Chiara" userId="2fb52f70-b4ac-41cd-b744-ca210f61f237" providerId="ADAL" clId="{458AFB0D-6CF4-402E-90B0-2403BA598085}" dt="2025-01-29T09:22:30.967" v="4303" actId="164"/>
          <ac:spMkLst>
            <pc:docMk/>
            <pc:sldMk cId="1116487928" sldId="2147472435"/>
            <ac:spMk id="12" creationId="{51B31B83-D8D7-3CCA-2C2A-EDD1E99AA034}"/>
          </ac:spMkLst>
        </pc:spChg>
        <pc:spChg chg="mod topLvl">
          <ac:chgData name="Lotti, Chiara" userId="2fb52f70-b4ac-41cd-b744-ca210f61f237" providerId="ADAL" clId="{458AFB0D-6CF4-402E-90B0-2403BA598085}" dt="2025-01-29T09:22:30.967" v="4303" actId="164"/>
          <ac:spMkLst>
            <pc:docMk/>
            <pc:sldMk cId="1116487928" sldId="2147472435"/>
            <ac:spMk id="13" creationId="{F9EE6345-E119-862B-23FB-E92D5B61D46E}"/>
          </ac:spMkLst>
        </pc:spChg>
        <pc:spChg chg="mod topLvl">
          <ac:chgData name="Lotti, Chiara" userId="2fb52f70-b4ac-41cd-b744-ca210f61f237" providerId="ADAL" clId="{458AFB0D-6CF4-402E-90B0-2403BA598085}" dt="2025-01-29T09:22:30.967" v="4303" actId="164"/>
          <ac:spMkLst>
            <pc:docMk/>
            <pc:sldMk cId="1116487928" sldId="2147472435"/>
            <ac:spMk id="14" creationId="{D1809C05-7176-F27B-1AFE-E619327E8903}"/>
          </ac:spMkLst>
        </pc:spChg>
        <pc:spChg chg="add mod ord topLvl">
          <ac:chgData name="Lotti, Chiara" userId="2fb52f70-b4ac-41cd-b744-ca210f61f237" providerId="ADAL" clId="{458AFB0D-6CF4-402E-90B0-2403BA598085}" dt="2025-01-29T09:22:21.017" v="4301" actId="165"/>
          <ac:spMkLst>
            <pc:docMk/>
            <pc:sldMk cId="1116487928" sldId="2147472435"/>
            <ac:spMk id="21" creationId="{FF6FE547-6961-0316-AA05-9909CF1F18A8}"/>
          </ac:spMkLst>
        </pc:spChg>
        <pc:spChg chg="add mod ord topLvl">
          <ac:chgData name="Lotti, Chiara" userId="2fb52f70-b4ac-41cd-b744-ca210f61f237" providerId="ADAL" clId="{458AFB0D-6CF4-402E-90B0-2403BA598085}" dt="2025-01-29T09:22:21.017" v="4301" actId="165"/>
          <ac:spMkLst>
            <pc:docMk/>
            <pc:sldMk cId="1116487928" sldId="2147472435"/>
            <ac:spMk id="22" creationId="{CB5C816D-A73A-DE0F-0C15-9D0D2A17D399}"/>
          </ac:spMkLst>
        </pc:spChg>
        <pc:spChg chg="add mod ord topLvl">
          <ac:chgData name="Lotti, Chiara" userId="2fb52f70-b4ac-41cd-b744-ca210f61f237" providerId="ADAL" clId="{458AFB0D-6CF4-402E-90B0-2403BA598085}" dt="2025-01-29T09:22:21.017" v="4301" actId="165"/>
          <ac:spMkLst>
            <pc:docMk/>
            <pc:sldMk cId="1116487928" sldId="2147472435"/>
            <ac:spMk id="23" creationId="{D3297368-AE5C-FC43-2CFF-01E87724FA02}"/>
          </ac:spMkLst>
        </pc:spChg>
        <pc:spChg chg="add mod topLvl">
          <ac:chgData name="Lotti, Chiara" userId="2fb52f70-b4ac-41cd-b744-ca210f61f237" providerId="ADAL" clId="{458AFB0D-6CF4-402E-90B0-2403BA598085}" dt="2025-01-29T09:22:21.017" v="4301" actId="165"/>
          <ac:spMkLst>
            <pc:docMk/>
            <pc:sldMk cId="1116487928" sldId="2147472435"/>
            <ac:spMk id="24" creationId="{91A2417F-25C8-A3CE-61C5-21448B7FFC6A}"/>
          </ac:spMkLst>
        </pc:spChg>
        <pc:spChg chg="add mod ord topLvl">
          <ac:chgData name="Lotti, Chiara" userId="2fb52f70-b4ac-41cd-b744-ca210f61f237" providerId="ADAL" clId="{458AFB0D-6CF4-402E-90B0-2403BA598085}" dt="2025-01-29T09:22:21.017" v="4301" actId="165"/>
          <ac:spMkLst>
            <pc:docMk/>
            <pc:sldMk cId="1116487928" sldId="2147472435"/>
            <ac:spMk id="25" creationId="{2DC16684-0B96-9483-86B2-282E358F1749}"/>
          </ac:spMkLst>
        </pc:spChg>
        <pc:spChg chg="add mod ord topLvl">
          <ac:chgData name="Lotti, Chiara" userId="2fb52f70-b4ac-41cd-b744-ca210f61f237" providerId="ADAL" clId="{458AFB0D-6CF4-402E-90B0-2403BA598085}" dt="2025-01-29T09:22:21.017" v="4301" actId="165"/>
          <ac:spMkLst>
            <pc:docMk/>
            <pc:sldMk cId="1116487928" sldId="2147472435"/>
            <ac:spMk id="26" creationId="{296A9F3F-CD10-3A38-68A8-3D84CC13ED23}"/>
          </ac:spMkLst>
        </pc:spChg>
        <pc:spChg chg="add mod topLvl">
          <ac:chgData name="Lotti, Chiara" userId="2fb52f70-b4ac-41cd-b744-ca210f61f237" providerId="ADAL" clId="{458AFB0D-6CF4-402E-90B0-2403BA598085}" dt="2025-01-29T09:22:21.017" v="4301" actId="165"/>
          <ac:spMkLst>
            <pc:docMk/>
            <pc:sldMk cId="1116487928" sldId="2147472435"/>
            <ac:spMk id="27" creationId="{9F99979F-22FF-F97A-5DDA-15BF2EE548C3}"/>
          </ac:spMkLst>
        </pc:spChg>
        <pc:spChg chg="add mod topLvl">
          <ac:chgData name="Lotti, Chiara" userId="2fb52f70-b4ac-41cd-b744-ca210f61f237" providerId="ADAL" clId="{458AFB0D-6CF4-402E-90B0-2403BA598085}" dt="2025-01-29T09:22:21.017" v="4301" actId="165"/>
          <ac:spMkLst>
            <pc:docMk/>
            <pc:sldMk cId="1116487928" sldId="2147472435"/>
            <ac:spMk id="28" creationId="{E8131492-496E-4587-9F85-183B0E67FCE9}"/>
          </ac:spMkLst>
        </pc:spChg>
        <pc:spChg chg="add mod ord topLvl">
          <ac:chgData name="Lotti, Chiara" userId="2fb52f70-b4ac-41cd-b744-ca210f61f237" providerId="ADAL" clId="{458AFB0D-6CF4-402E-90B0-2403BA598085}" dt="2025-01-29T09:22:21.017" v="4301" actId="165"/>
          <ac:spMkLst>
            <pc:docMk/>
            <pc:sldMk cId="1116487928" sldId="2147472435"/>
            <ac:spMk id="29" creationId="{AFB4CCAC-1B99-478E-FFA5-2A95665F73B8}"/>
          </ac:spMkLst>
        </pc:spChg>
        <pc:spChg chg="add mod ord topLvl">
          <ac:chgData name="Lotti, Chiara" userId="2fb52f70-b4ac-41cd-b744-ca210f61f237" providerId="ADAL" clId="{458AFB0D-6CF4-402E-90B0-2403BA598085}" dt="2025-01-29T09:22:21.017" v="4301" actId="165"/>
          <ac:spMkLst>
            <pc:docMk/>
            <pc:sldMk cId="1116487928" sldId="2147472435"/>
            <ac:spMk id="30" creationId="{7DA72013-33F2-EB94-50EA-5169829D323B}"/>
          </ac:spMkLst>
        </pc:spChg>
        <pc:spChg chg="add mod topLvl">
          <ac:chgData name="Lotti, Chiara" userId="2fb52f70-b4ac-41cd-b744-ca210f61f237" providerId="ADAL" clId="{458AFB0D-6CF4-402E-90B0-2403BA598085}" dt="2025-01-29T09:38:48.048" v="4711"/>
          <ac:spMkLst>
            <pc:docMk/>
            <pc:sldMk cId="1116487928" sldId="2147472435"/>
            <ac:spMk id="31" creationId="{73E6838B-2CBE-82E9-EAF1-482D6B2D3ED8}"/>
          </ac:spMkLst>
        </pc:spChg>
        <pc:spChg chg="add mod topLvl">
          <ac:chgData name="Lotti, Chiara" userId="2fb52f70-b4ac-41cd-b744-ca210f61f237" providerId="ADAL" clId="{458AFB0D-6CF4-402E-90B0-2403BA598085}" dt="2025-01-29T09:38:48.048" v="4713"/>
          <ac:spMkLst>
            <pc:docMk/>
            <pc:sldMk cId="1116487928" sldId="2147472435"/>
            <ac:spMk id="32" creationId="{B54F0821-3CB6-12F9-8290-5384592EA5ED}"/>
          </ac:spMkLst>
        </pc:spChg>
        <pc:spChg chg="add mod topLvl">
          <ac:chgData name="Lotti, Chiara" userId="2fb52f70-b4ac-41cd-b744-ca210f61f237" providerId="ADAL" clId="{458AFB0D-6CF4-402E-90B0-2403BA598085}" dt="2025-01-29T09:22:21.017" v="4301" actId="165"/>
          <ac:spMkLst>
            <pc:docMk/>
            <pc:sldMk cId="1116487928" sldId="2147472435"/>
            <ac:spMk id="33" creationId="{8F52A6F1-58F9-7741-033B-5B55E31BC908}"/>
          </ac:spMkLst>
        </pc:spChg>
        <pc:spChg chg="add mod topLvl">
          <ac:chgData name="Lotti, Chiara" userId="2fb52f70-b4ac-41cd-b744-ca210f61f237" providerId="ADAL" clId="{458AFB0D-6CF4-402E-90B0-2403BA598085}" dt="2025-01-29T09:38:58.436" v="4714" actId="20577"/>
          <ac:spMkLst>
            <pc:docMk/>
            <pc:sldMk cId="1116487928" sldId="2147472435"/>
            <ac:spMk id="34" creationId="{2D08F436-C66D-A90B-94C2-AEB57C234EBE}"/>
          </ac:spMkLst>
        </pc:spChg>
        <pc:spChg chg="add mod">
          <ac:chgData name="Lotti, Chiara" userId="2fb52f70-b4ac-41cd-b744-ca210f61f237" providerId="ADAL" clId="{458AFB0D-6CF4-402E-90B0-2403BA598085}" dt="2025-01-29T09:18:39.116" v="4226" actId="1036"/>
          <ac:spMkLst>
            <pc:docMk/>
            <pc:sldMk cId="1116487928" sldId="2147472435"/>
            <ac:spMk id="35" creationId="{A9CB8CF4-9B8E-0530-928F-1E2F99AB2B6C}"/>
          </ac:spMkLst>
        </pc:spChg>
        <pc:grpChg chg="add mod">
          <ac:chgData name="Lotti, Chiara" userId="2fb52f70-b4ac-41cd-b744-ca210f61f237" providerId="ADAL" clId="{458AFB0D-6CF4-402E-90B0-2403BA598085}" dt="2025-01-29T09:22:30.967" v="4303" actId="164"/>
          <ac:grpSpMkLst>
            <pc:docMk/>
            <pc:sldMk cId="1116487928" sldId="2147472435"/>
            <ac:grpSpMk id="37" creationId="{966EA2BF-2B83-F807-1F18-A60730104884}"/>
          </ac:grpSpMkLst>
        </pc:grpChg>
        <pc:picChg chg="mod topLvl">
          <ac:chgData name="Lotti, Chiara" userId="2fb52f70-b4ac-41cd-b744-ca210f61f237" providerId="ADAL" clId="{458AFB0D-6CF4-402E-90B0-2403BA598085}" dt="2025-01-29T09:22:30.967" v="4303" actId="164"/>
          <ac:picMkLst>
            <pc:docMk/>
            <pc:sldMk cId="1116487928" sldId="2147472435"/>
            <ac:picMk id="15" creationId="{3F96E5EA-1A9D-8BE1-A121-74C61FD6161F}"/>
          </ac:picMkLst>
        </pc:picChg>
        <pc:picChg chg="mod topLvl">
          <ac:chgData name="Lotti, Chiara" userId="2fb52f70-b4ac-41cd-b744-ca210f61f237" providerId="ADAL" clId="{458AFB0D-6CF4-402E-90B0-2403BA598085}" dt="2025-01-29T09:22:30.967" v="4303" actId="164"/>
          <ac:picMkLst>
            <pc:docMk/>
            <pc:sldMk cId="1116487928" sldId="2147472435"/>
            <ac:picMk id="16" creationId="{0AE3E8A1-C17E-929D-B4C4-B5CBADC7E175}"/>
          </ac:picMkLst>
        </pc:picChg>
        <pc:picChg chg="mod topLvl">
          <ac:chgData name="Lotti, Chiara" userId="2fb52f70-b4ac-41cd-b744-ca210f61f237" providerId="ADAL" clId="{458AFB0D-6CF4-402E-90B0-2403BA598085}" dt="2025-01-29T09:22:30.967" v="4303" actId="164"/>
          <ac:picMkLst>
            <pc:docMk/>
            <pc:sldMk cId="1116487928" sldId="2147472435"/>
            <ac:picMk id="17" creationId="{0E50357D-E2D1-2B3C-998A-2CE2DD4852AC}"/>
          </ac:picMkLst>
        </pc:picChg>
        <pc:picChg chg="mod topLvl">
          <ac:chgData name="Lotti, Chiara" userId="2fb52f70-b4ac-41cd-b744-ca210f61f237" providerId="ADAL" clId="{458AFB0D-6CF4-402E-90B0-2403BA598085}" dt="2025-01-29T09:22:30.967" v="4303" actId="164"/>
          <ac:picMkLst>
            <pc:docMk/>
            <pc:sldMk cId="1116487928" sldId="2147472435"/>
            <ac:picMk id="18" creationId="{74EA4CC1-D8B9-C46B-EE48-155311004E81}"/>
          </ac:picMkLst>
        </pc:picChg>
      </pc:sldChg>
      <pc:sldChg chg="addSp delSp modSp new mod modTransition">
        <pc:chgData name="Lotti, Chiara" userId="2fb52f70-b4ac-41cd-b744-ca210f61f237" providerId="ADAL" clId="{458AFB0D-6CF4-402E-90B0-2403BA598085}" dt="2025-01-29T13:06:47.505" v="6042" actId="14100"/>
        <pc:sldMkLst>
          <pc:docMk/>
          <pc:sldMk cId="1235233749" sldId="2147472436"/>
        </pc:sldMkLst>
        <pc:spChg chg="mod topLvl">
          <ac:chgData name="Lotti, Chiara" userId="2fb52f70-b4ac-41cd-b744-ca210f61f237" providerId="ADAL" clId="{458AFB0D-6CF4-402E-90B0-2403BA598085}" dt="2025-01-29T09:21:07.091" v="4276"/>
          <ac:spMkLst>
            <pc:docMk/>
            <pc:sldMk cId="1235233749" sldId="2147472436"/>
            <ac:spMk id="7" creationId="{7D0A926C-B053-8F67-E553-06D5AD1966EF}"/>
          </ac:spMkLst>
        </pc:spChg>
        <pc:spChg chg="mod topLvl">
          <ac:chgData name="Lotti, Chiara" userId="2fb52f70-b4ac-41cd-b744-ca210f61f237" providerId="ADAL" clId="{458AFB0D-6CF4-402E-90B0-2403BA598085}" dt="2025-01-29T09:21:07.091" v="4276"/>
          <ac:spMkLst>
            <pc:docMk/>
            <pc:sldMk cId="1235233749" sldId="2147472436"/>
            <ac:spMk id="8" creationId="{753D56B2-4520-481E-6F4F-01213A29DB89}"/>
          </ac:spMkLst>
        </pc:spChg>
        <pc:spChg chg="mod topLvl">
          <ac:chgData name="Lotti, Chiara" userId="2fb52f70-b4ac-41cd-b744-ca210f61f237" providerId="ADAL" clId="{458AFB0D-6CF4-402E-90B0-2403BA598085}" dt="2025-01-29T09:21:07.091" v="4276"/>
          <ac:spMkLst>
            <pc:docMk/>
            <pc:sldMk cId="1235233749" sldId="2147472436"/>
            <ac:spMk id="9" creationId="{A06CB7B7-B6B3-7EC3-B9C6-FC2A4665F6BE}"/>
          </ac:spMkLst>
        </pc:spChg>
        <pc:spChg chg="mod topLvl">
          <ac:chgData name="Lotti, Chiara" userId="2fb52f70-b4ac-41cd-b744-ca210f61f237" providerId="ADAL" clId="{458AFB0D-6CF4-402E-90B0-2403BA598085}" dt="2025-01-29T09:21:07.091" v="4276"/>
          <ac:spMkLst>
            <pc:docMk/>
            <pc:sldMk cId="1235233749" sldId="2147472436"/>
            <ac:spMk id="10" creationId="{5D86AC1E-C6A5-82E4-EEF1-26041E35DD8D}"/>
          </ac:spMkLst>
        </pc:spChg>
        <pc:spChg chg="add del mod ord">
          <ac:chgData name="Lotti, Chiara" userId="2fb52f70-b4ac-41cd-b744-ca210f61f237" providerId="ADAL" clId="{458AFB0D-6CF4-402E-90B0-2403BA598085}" dt="2025-01-29T10:33:24.003" v="5364" actId="14100"/>
          <ac:spMkLst>
            <pc:docMk/>
            <pc:sldMk cId="1235233749" sldId="2147472436"/>
            <ac:spMk id="16" creationId="{A7C5EAC8-A3BF-54FD-E41C-24AA2C1EC823}"/>
          </ac:spMkLst>
        </pc:spChg>
        <pc:spChg chg="add mod">
          <ac:chgData name="Lotti, Chiara" userId="2fb52f70-b4ac-41cd-b744-ca210f61f237" providerId="ADAL" clId="{458AFB0D-6CF4-402E-90B0-2403BA598085}" dt="2025-01-29T09:19:53.027" v="4250"/>
          <ac:spMkLst>
            <pc:docMk/>
            <pc:sldMk cId="1235233749" sldId="2147472436"/>
            <ac:spMk id="17" creationId="{855F9228-7902-B961-0745-C0FEA50A4643}"/>
          </ac:spMkLst>
        </pc:spChg>
        <pc:spChg chg="add mod">
          <ac:chgData name="Lotti, Chiara" userId="2fb52f70-b4ac-41cd-b744-ca210f61f237" providerId="ADAL" clId="{458AFB0D-6CF4-402E-90B0-2403BA598085}" dt="2025-01-29T09:53:30" v="4935" actId="108"/>
          <ac:spMkLst>
            <pc:docMk/>
            <pc:sldMk cId="1235233749" sldId="2147472436"/>
            <ac:spMk id="19" creationId="{F4189063-026D-86CE-F5FC-8C5FA456F119}"/>
          </ac:spMkLst>
        </pc:spChg>
        <pc:spChg chg="add mod">
          <ac:chgData name="Lotti, Chiara" userId="2fb52f70-b4ac-41cd-b744-ca210f61f237" providerId="ADAL" clId="{458AFB0D-6CF4-402E-90B0-2403BA598085}" dt="2025-01-29T09:39:51.973" v="4718" actId="207"/>
          <ac:spMkLst>
            <pc:docMk/>
            <pc:sldMk cId="1235233749" sldId="2147472436"/>
            <ac:spMk id="21" creationId="{D866ABDF-01FE-CD47-FA70-9B932CB5A6C9}"/>
          </ac:spMkLst>
        </pc:spChg>
        <pc:spChg chg="add mod topLvl">
          <ac:chgData name="Lotti, Chiara" userId="2fb52f70-b4ac-41cd-b744-ca210f61f237" providerId="ADAL" clId="{458AFB0D-6CF4-402E-90B0-2403BA598085}" dt="2025-01-29T09:39:18.791" v="4716" actId="207"/>
          <ac:spMkLst>
            <pc:docMk/>
            <pc:sldMk cId="1235233749" sldId="2147472436"/>
            <ac:spMk id="23" creationId="{7DF30591-5136-10C0-3E4D-24B45E051387}"/>
          </ac:spMkLst>
        </pc:spChg>
        <pc:spChg chg="add mod topLvl">
          <ac:chgData name="Lotti, Chiara" userId="2fb52f70-b4ac-41cd-b744-ca210f61f237" providerId="ADAL" clId="{458AFB0D-6CF4-402E-90B0-2403BA598085}" dt="2025-01-29T13:06:47.505" v="6042" actId="14100"/>
          <ac:spMkLst>
            <pc:docMk/>
            <pc:sldMk cId="1235233749" sldId="2147472436"/>
            <ac:spMk id="24" creationId="{378DA4C0-A9F0-FC2B-71F6-28573EAAD5EB}"/>
          </ac:spMkLst>
        </pc:spChg>
        <pc:spChg chg="add mod topLvl">
          <ac:chgData name="Lotti, Chiara" userId="2fb52f70-b4ac-41cd-b744-ca210f61f237" providerId="ADAL" clId="{458AFB0D-6CF4-402E-90B0-2403BA598085}" dt="2025-01-29T09:40:10.477" v="4719" actId="12"/>
          <ac:spMkLst>
            <pc:docMk/>
            <pc:sldMk cId="1235233749" sldId="2147472436"/>
            <ac:spMk id="25" creationId="{503B9C45-A825-4133-4EC3-645B5963ED0D}"/>
          </ac:spMkLst>
        </pc:spChg>
        <pc:spChg chg="add mod topLvl">
          <ac:chgData name="Lotti, Chiara" userId="2fb52f70-b4ac-41cd-b744-ca210f61f237" providerId="ADAL" clId="{458AFB0D-6CF4-402E-90B0-2403BA598085}" dt="2025-01-29T13:06:47.505" v="6042" actId="14100"/>
          <ac:spMkLst>
            <pc:docMk/>
            <pc:sldMk cId="1235233749" sldId="2147472436"/>
            <ac:spMk id="27" creationId="{332396C0-9493-2B1A-C2F3-AFC2FD21FF45}"/>
          </ac:spMkLst>
        </pc:spChg>
        <pc:grpChg chg="add mod">
          <ac:chgData name="Lotti, Chiara" userId="2fb52f70-b4ac-41cd-b744-ca210f61f237" providerId="ADAL" clId="{458AFB0D-6CF4-402E-90B0-2403BA598085}" dt="2025-01-29T09:21:46.258" v="4289" actId="1076"/>
          <ac:grpSpMkLst>
            <pc:docMk/>
            <pc:sldMk cId="1235233749" sldId="2147472436"/>
            <ac:grpSpMk id="15" creationId="{6E0C95BF-BBCA-A885-2BBF-F9A8AC46CC05}"/>
          </ac:grpSpMkLst>
        </pc:grpChg>
        <pc:picChg chg="mod topLvl">
          <ac:chgData name="Lotti, Chiara" userId="2fb52f70-b4ac-41cd-b744-ca210f61f237" providerId="ADAL" clId="{458AFB0D-6CF4-402E-90B0-2403BA598085}" dt="2025-01-29T09:21:07.091" v="4276"/>
          <ac:picMkLst>
            <pc:docMk/>
            <pc:sldMk cId="1235233749" sldId="2147472436"/>
            <ac:picMk id="11" creationId="{3497598C-D1A7-344F-5292-A69BC985BDA9}"/>
          </ac:picMkLst>
        </pc:picChg>
        <pc:picChg chg="mod topLvl">
          <ac:chgData name="Lotti, Chiara" userId="2fb52f70-b4ac-41cd-b744-ca210f61f237" providerId="ADAL" clId="{458AFB0D-6CF4-402E-90B0-2403BA598085}" dt="2025-01-29T09:21:07.091" v="4276"/>
          <ac:picMkLst>
            <pc:docMk/>
            <pc:sldMk cId="1235233749" sldId="2147472436"/>
            <ac:picMk id="12" creationId="{CE55436D-95C1-7359-DEB2-34CCBA2E86C2}"/>
          </ac:picMkLst>
        </pc:picChg>
        <pc:picChg chg="mod topLvl">
          <ac:chgData name="Lotti, Chiara" userId="2fb52f70-b4ac-41cd-b744-ca210f61f237" providerId="ADAL" clId="{458AFB0D-6CF4-402E-90B0-2403BA598085}" dt="2025-01-29T09:21:07.091" v="4276"/>
          <ac:picMkLst>
            <pc:docMk/>
            <pc:sldMk cId="1235233749" sldId="2147472436"/>
            <ac:picMk id="13" creationId="{1D7A5D55-851F-F40B-1FE3-C995939C6073}"/>
          </ac:picMkLst>
        </pc:picChg>
        <pc:picChg chg="mod topLvl">
          <ac:chgData name="Lotti, Chiara" userId="2fb52f70-b4ac-41cd-b744-ca210f61f237" providerId="ADAL" clId="{458AFB0D-6CF4-402E-90B0-2403BA598085}" dt="2025-01-29T09:21:07.091" v="4276"/>
          <ac:picMkLst>
            <pc:docMk/>
            <pc:sldMk cId="1235233749" sldId="2147472436"/>
            <ac:picMk id="14" creationId="{D98052BD-2600-7916-0C10-8A9495414453}"/>
          </ac:picMkLst>
        </pc:picChg>
      </pc:sldChg>
      <pc:sldChg chg="addSp delSp modSp add del mod">
        <pc:chgData name="Lotti, Chiara" userId="2fb52f70-b4ac-41cd-b744-ca210f61f237" providerId="ADAL" clId="{458AFB0D-6CF4-402E-90B0-2403BA598085}" dt="2025-01-29T09:37:10.487" v="4675" actId="47"/>
        <pc:sldMkLst>
          <pc:docMk/>
          <pc:sldMk cId="3453044143" sldId="2147472437"/>
        </pc:sldMkLst>
      </pc:sldChg>
      <pc:sldChg chg="addSp delSp modSp add mod setBg">
        <pc:chgData name="Lotti, Chiara" userId="2fb52f70-b4ac-41cd-b744-ca210f61f237" providerId="ADAL" clId="{458AFB0D-6CF4-402E-90B0-2403BA598085}" dt="2025-01-29T12:48:38.353" v="5857"/>
        <pc:sldMkLst>
          <pc:docMk/>
          <pc:sldMk cId="1989915917" sldId="2147472438"/>
        </pc:sldMkLst>
        <pc:spChg chg="mod topLvl">
          <ac:chgData name="Lotti, Chiara" userId="2fb52f70-b4ac-41cd-b744-ca210f61f237" providerId="ADAL" clId="{458AFB0D-6CF4-402E-90B0-2403BA598085}" dt="2025-01-29T12:28:50.277" v="5613" actId="948"/>
          <ac:spMkLst>
            <pc:docMk/>
            <pc:sldMk cId="1989915917" sldId="2147472438"/>
            <ac:spMk id="23" creationId="{7DF30591-5136-10C0-3E4D-24B45E051387}"/>
          </ac:spMkLst>
        </pc:spChg>
        <pc:spChg chg="mod topLvl">
          <ac:chgData name="Lotti, Chiara" userId="2fb52f70-b4ac-41cd-b744-ca210f61f237" providerId="ADAL" clId="{458AFB0D-6CF4-402E-90B0-2403BA598085}" dt="2025-01-29T12:28:50.277" v="5613" actId="948"/>
          <ac:spMkLst>
            <pc:docMk/>
            <pc:sldMk cId="1989915917" sldId="2147472438"/>
            <ac:spMk id="25" creationId="{503B9C45-A825-4133-4EC3-645B5963ED0D}"/>
          </ac:spMkLst>
        </pc:spChg>
        <pc:spChg chg="add mod ord">
          <ac:chgData name="Lotti, Chiara" userId="2fb52f70-b4ac-41cd-b744-ca210f61f237" providerId="ADAL" clId="{458AFB0D-6CF4-402E-90B0-2403BA598085}" dt="2025-01-29T12:45:53.383" v="5845" actId="207"/>
          <ac:spMkLst>
            <pc:docMk/>
            <pc:sldMk cId="1989915917" sldId="2147472438"/>
            <ac:spMk id="53" creationId="{5FF678EE-33AF-272F-C961-425A7476D3F9}"/>
          </ac:spMkLst>
        </pc:spChg>
        <pc:spChg chg="add mod ord">
          <ac:chgData name="Lotti, Chiara" userId="2fb52f70-b4ac-41cd-b744-ca210f61f237" providerId="ADAL" clId="{458AFB0D-6CF4-402E-90B0-2403BA598085}" dt="2025-01-29T12:45:53.383" v="5845" actId="207"/>
          <ac:spMkLst>
            <pc:docMk/>
            <pc:sldMk cId="1989915917" sldId="2147472438"/>
            <ac:spMk id="54" creationId="{543CD7A6-DED2-9433-E833-82DD5DC3F915}"/>
          </ac:spMkLst>
        </pc:spChg>
        <pc:grpChg chg="ord">
          <ac:chgData name="Lotti, Chiara" userId="2fb52f70-b4ac-41cd-b744-ca210f61f237" providerId="ADAL" clId="{458AFB0D-6CF4-402E-90B0-2403BA598085}" dt="2025-01-29T10:09:43.919" v="5248" actId="166"/>
          <ac:grpSpMkLst>
            <pc:docMk/>
            <pc:sldMk cId="1989915917" sldId="2147472438"/>
            <ac:grpSpMk id="15" creationId="{6E0C95BF-BBCA-A885-2BBF-F9A8AC46CC05}"/>
          </ac:grpSpMkLst>
        </pc:grpChg>
      </pc:sldChg>
      <pc:sldChg chg="addSp delSp modSp add mod ord">
        <pc:chgData name="Lotti, Chiara" userId="2fb52f70-b4ac-41cd-b744-ca210f61f237" providerId="ADAL" clId="{458AFB0D-6CF4-402E-90B0-2403BA598085}" dt="2025-01-29T12:43:19.890" v="5807" actId="208"/>
        <pc:sldMkLst>
          <pc:docMk/>
          <pc:sldMk cId="1725346736" sldId="2147472439"/>
        </pc:sldMkLst>
        <pc:spChg chg="add mod">
          <ac:chgData name="Lotti, Chiara" userId="2fb52f70-b4ac-41cd-b744-ca210f61f237" providerId="ADAL" clId="{458AFB0D-6CF4-402E-90B0-2403BA598085}" dt="2025-01-29T12:43:17.738" v="5806" actId="207"/>
          <ac:spMkLst>
            <pc:docMk/>
            <pc:sldMk cId="1725346736" sldId="2147472439"/>
            <ac:spMk id="3" creationId="{A70ED2C6-3960-D8BC-A1E3-5FF710184210}"/>
          </ac:spMkLst>
        </pc:spChg>
        <pc:spChg chg="mod">
          <ac:chgData name="Lotti, Chiara" userId="2fb52f70-b4ac-41cd-b744-ca210f61f237" providerId="ADAL" clId="{458AFB0D-6CF4-402E-90B0-2403BA598085}" dt="2025-01-29T09:47:40.369" v="4865" actId="207"/>
          <ac:spMkLst>
            <pc:docMk/>
            <pc:sldMk cId="1725346736" sldId="2147472439"/>
            <ac:spMk id="7" creationId="{7D0A926C-B053-8F67-E553-06D5AD1966EF}"/>
          </ac:spMkLst>
        </pc:spChg>
        <pc:spChg chg="mod">
          <ac:chgData name="Lotti, Chiara" userId="2fb52f70-b4ac-41cd-b744-ca210f61f237" providerId="ADAL" clId="{458AFB0D-6CF4-402E-90B0-2403BA598085}" dt="2025-01-29T09:47:29.850" v="4862" actId="207"/>
          <ac:spMkLst>
            <pc:docMk/>
            <pc:sldMk cId="1725346736" sldId="2147472439"/>
            <ac:spMk id="10" creationId="{5D86AC1E-C6A5-82E4-EEF1-26041E35DD8D}"/>
          </ac:spMkLst>
        </pc:spChg>
        <pc:spChg chg="mod">
          <ac:chgData name="Lotti, Chiara" userId="2fb52f70-b4ac-41cd-b744-ca210f61f237" providerId="ADAL" clId="{458AFB0D-6CF4-402E-90B0-2403BA598085}" dt="2025-01-29T10:40:24.247" v="5415" actId="6549"/>
          <ac:spMkLst>
            <pc:docMk/>
            <pc:sldMk cId="1725346736" sldId="2147472439"/>
            <ac:spMk id="19" creationId="{F4189063-026D-86CE-F5FC-8C5FA456F119}"/>
          </ac:spMkLst>
        </pc:spChg>
        <pc:spChg chg="add mod topLvl">
          <ac:chgData name="Lotti, Chiara" userId="2fb52f70-b4ac-41cd-b744-ca210f61f237" providerId="ADAL" clId="{458AFB0D-6CF4-402E-90B0-2403BA598085}" dt="2025-01-29T12:43:10.331" v="5805" actId="12"/>
          <ac:spMkLst>
            <pc:docMk/>
            <pc:sldMk cId="1725346736" sldId="2147472439"/>
            <ac:spMk id="20" creationId="{E06FFDC9-4354-5774-77FA-A91E4FDB7D40}"/>
          </ac:spMkLst>
        </pc:spChg>
        <pc:spChg chg="mod">
          <ac:chgData name="Lotti, Chiara" userId="2fb52f70-b4ac-41cd-b744-ca210f61f237" providerId="ADAL" clId="{458AFB0D-6CF4-402E-90B0-2403BA598085}" dt="2025-01-29T09:59:30.775" v="4961" actId="1076"/>
          <ac:spMkLst>
            <pc:docMk/>
            <pc:sldMk cId="1725346736" sldId="2147472439"/>
            <ac:spMk id="21" creationId="{D866ABDF-01FE-CD47-FA70-9B932CB5A6C9}"/>
          </ac:spMkLst>
        </pc:spChg>
        <pc:spChg chg="add mod topLvl">
          <ac:chgData name="Lotti, Chiara" userId="2fb52f70-b4ac-41cd-b744-ca210f61f237" providerId="ADAL" clId="{458AFB0D-6CF4-402E-90B0-2403BA598085}" dt="2025-01-29T12:43:10.331" v="5805" actId="12"/>
          <ac:spMkLst>
            <pc:docMk/>
            <pc:sldMk cId="1725346736" sldId="2147472439"/>
            <ac:spMk id="22" creationId="{BE880633-27B4-1F00-2FEF-590FC015F49B}"/>
          </ac:spMkLst>
        </pc:spChg>
        <pc:spChg chg="mod ord topLvl">
          <ac:chgData name="Lotti, Chiara" userId="2fb52f70-b4ac-41cd-b744-ca210f61f237" providerId="ADAL" clId="{458AFB0D-6CF4-402E-90B0-2403BA598085}" dt="2025-01-29T12:43:10.331" v="5805" actId="12"/>
          <ac:spMkLst>
            <pc:docMk/>
            <pc:sldMk cId="1725346736" sldId="2147472439"/>
            <ac:spMk id="23" creationId="{7DF30591-5136-10C0-3E4D-24B45E051387}"/>
          </ac:spMkLst>
        </pc:spChg>
        <pc:spChg chg="add mod topLvl">
          <ac:chgData name="Lotti, Chiara" userId="2fb52f70-b4ac-41cd-b744-ca210f61f237" providerId="ADAL" clId="{458AFB0D-6CF4-402E-90B0-2403BA598085}" dt="2025-01-29T12:43:10.331" v="5805" actId="12"/>
          <ac:spMkLst>
            <pc:docMk/>
            <pc:sldMk cId="1725346736" sldId="2147472439"/>
            <ac:spMk id="26" creationId="{E10FD4F0-A3E5-4738-5C6D-FB50A2AD333A}"/>
          </ac:spMkLst>
        </pc:spChg>
        <pc:spChg chg="add mod topLvl">
          <ac:chgData name="Lotti, Chiara" userId="2fb52f70-b4ac-41cd-b744-ca210f61f237" providerId="ADAL" clId="{458AFB0D-6CF4-402E-90B0-2403BA598085}" dt="2025-01-29T10:44:04.126" v="5517"/>
          <ac:spMkLst>
            <pc:docMk/>
            <pc:sldMk cId="1725346736" sldId="2147472439"/>
            <ac:spMk id="29" creationId="{7DDFE90A-5829-45C3-5EEC-A504809C9B0F}"/>
          </ac:spMkLst>
        </pc:spChg>
        <pc:spChg chg="add mod topLvl">
          <ac:chgData name="Lotti, Chiara" userId="2fb52f70-b4ac-41cd-b744-ca210f61f237" providerId="ADAL" clId="{458AFB0D-6CF4-402E-90B0-2403BA598085}" dt="2025-01-29T10:44:02.249" v="5513"/>
          <ac:spMkLst>
            <pc:docMk/>
            <pc:sldMk cId="1725346736" sldId="2147472439"/>
            <ac:spMk id="30" creationId="{FE8A4F50-4C76-544D-AB2E-6AD9503EF211}"/>
          </ac:spMkLst>
        </pc:spChg>
        <pc:spChg chg="add mod topLvl">
          <ac:chgData name="Lotti, Chiara" userId="2fb52f70-b4ac-41cd-b744-ca210f61f237" providerId="ADAL" clId="{458AFB0D-6CF4-402E-90B0-2403BA598085}" dt="2025-01-29T10:44:06.746" v="5521"/>
          <ac:spMkLst>
            <pc:docMk/>
            <pc:sldMk cId="1725346736" sldId="2147472439"/>
            <ac:spMk id="31" creationId="{61A8C282-5CFF-BED9-A908-F5A1AA76DAC6}"/>
          </ac:spMkLst>
        </pc:spChg>
        <pc:spChg chg="add mod topLvl">
          <ac:chgData name="Lotti, Chiara" userId="2fb52f70-b4ac-41cd-b744-ca210f61f237" providerId="ADAL" clId="{458AFB0D-6CF4-402E-90B0-2403BA598085}" dt="2025-01-29T10:44:08.966" v="5525"/>
          <ac:spMkLst>
            <pc:docMk/>
            <pc:sldMk cId="1725346736" sldId="2147472439"/>
            <ac:spMk id="32" creationId="{A73A8FAD-AFD2-E362-5F01-8C221C427D6D}"/>
          </ac:spMkLst>
        </pc:spChg>
        <pc:picChg chg="mod">
          <ac:chgData name="Lotti, Chiara" userId="2fb52f70-b4ac-41cd-b744-ca210f61f237" providerId="ADAL" clId="{458AFB0D-6CF4-402E-90B0-2403BA598085}" dt="2025-01-29T09:47:45.805" v="4867" actId="208"/>
          <ac:picMkLst>
            <pc:docMk/>
            <pc:sldMk cId="1725346736" sldId="2147472439"/>
            <ac:picMk id="11" creationId="{3497598C-D1A7-344F-5292-A69BC985BDA9}"/>
          </ac:picMkLst>
        </pc:picChg>
        <pc:picChg chg="mod">
          <ac:chgData name="Lotti, Chiara" userId="2fb52f70-b4ac-41cd-b744-ca210f61f237" providerId="ADAL" clId="{458AFB0D-6CF4-402E-90B0-2403BA598085}" dt="2025-01-29T09:47:35.007" v="4864" actId="208"/>
          <ac:picMkLst>
            <pc:docMk/>
            <pc:sldMk cId="1725346736" sldId="2147472439"/>
            <ac:picMk id="14" creationId="{D98052BD-2600-7916-0C10-8A9495414453}"/>
          </ac:picMkLst>
        </pc:picChg>
        <pc:cxnChg chg="add mod">
          <ac:chgData name="Lotti, Chiara" userId="2fb52f70-b4ac-41cd-b744-ca210f61f237" providerId="ADAL" clId="{458AFB0D-6CF4-402E-90B0-2403BA598085}" dt="2025-01-29T12:43:19.890" v="5807" actId="208"/>
          <ac:cxnSpMkLst>
            <pc:docMk/>
            <pc:sldMk cId="1725346736" sldId="2147472439"/>
            <ac:cxnSpMk id="6" creationId="{5FA097CB-9C5A-17D4-5939-9321AC430F19}"/>
          </ac:cxnSpMkLst>
        </pc:cxnChg>
      </pc:sldChg>
      <pc:sldChg chg="addSp delSp modSp new mod">
        <pc:chgData name="Lotti, Chiara" userId="2fb52f70-b4ac-41cd-b744-ca210f61f237" providerId="ADAL" clId="{458AFB0D-6CF4-402E-90B0-2403BA598085}" dt="2025-01-29T12:45:15.077" v="5843" actId="14100"/>
        <pc:sldMkLst>
          <pc:docMk/>
          <pc:sldMk cId="1125623728" sldId="2147472440"/>
        </pc:sldMkLst>
        <pc:spChg chg="add mod">
          <ac:chgData name="Lotti, Chiara" userId="2fb52f70-b4ac-41cd-b744-ca210f61f237" providerId="ADAL" clId="{458AFB0D-6CF4-402E-90B0-2403BA598085}" dt="2025-01-29T10:05:56.503" v="5163"/>
          <ac:spMkLst>
            <pc:docMk/>
            <pc:sldMk cId="1125623728" sldId="2147472440"/>
            <ac:spMk id="5" creationId="{ABF033BC-FDE2-909F-220B-1EF2C81D2384}"/>
          </ac:spMkLst>
        </pc:spChg>
        <pc:spChg chg="add mod">
          <ac:chgData name="Lotti, Chiara" userId="2fb52f70-b4ac-41cd-b744-ca210f61f237" providerId="ADAL" clId="{458AFB0D-6CF4-402E-90B0-2403BA598085}" dt="2025-01-29T10:39:26.575" v="5396"/>
          <ac:spMkLst>
            <pc:docMk/>
            <pc:sldMk cId="1125623728" sldId="2147472440"/>
            <ac:spMk id="16" creationId="{B1E16A13-1C40-0E27-31F8-645C8E57D5B3}"/>
          </ac:spMkLst>
        </pc:spChg>
        <pc:spChg chg="add mod">
          <ac:chgData name="Lotti, Chiara" userId="2fb52f70-b4ac-41cd-b744-ca210f61f237" providerId="ADAL" clId="{458AFB0D-6CF4-402E-90B0-2403BA598085}" dt="2025-01-29T12:45:15.077" v="5843" actId="14100"/>
          <ac:spMkLst>
            <pc:docMk/>
            <pc:sldMk cId="1125623728" sldId="2147472440"/>
            <ac:spMk id="17" creationId="{28E480ED-320E-DB86-3750-B41A710B3D37}"/>
          </ac:spMkLst>
        </pc:spChg>
        <pc:spChg chg="add mod">
          <ac:chgData name="Lotti, Chiara" userId="2fb52f70-b4ac-41cd-b744-ca210f61f237" providerId="ADAL" clId="{458AFB0D-6CF4-402E-90B0-2403BA598085}" dt="2025-01-29T12:45:05.039" v="5841" actId="120"/>
          <ac:spMkLst>
            <pc:docMk/>
            <pc:sldMk cId="1125623728" sldId="2147472440"/>
            <ac:spMk id="18" creationId="{CB34B27C-630F-E302-E264-9AFECEB32BBB}"/>
          </ac:spMkLst>
        </pc:spChg>
        <pc:spChg chg="add mod">
          <ac:chgData name="Lotti, Chiara" userId="2fb52f70-b4ac-41cd-b744-ca210f61f237" providerId="ADAL" clId="{458AFB0D-6CF4-402E-90B0-2403BA598085}" dt="2025-01-29T12:45:05.039" v="5841" actId="120"/>
          <ac:spMkLst>
            <pc:docMk/>
            <pc:sldMk cId="1125623728" sldId="2147472440"/>
            <ac:spMk id="19" creationId="{14F95487-C5E4-59CA-CA75-A5EEB3310D28}"/>
          </ac:spMkLst>
        </pc:spChg>
        <pc:spChg chg="add mod">
          <ac:chgData name="Lotti, Chiara" userId="2fb52f70-b4ac-41cd-b744-ca210f61f237" providerId="ADAL" clId="{458AFB0D-6CF4-402E-90B0-2403BA598085}" dt="2025-01-29T12:45:05.039" v="5841" actId="120"/>
          <ac:spMkLst>
            <pc:docMk/>
            <pc:sldMk cId="1125623728" sldId="2147472440"/>
            <ac:spMk id="20" creationId="{C95263FB-3CA5-22BC-2E8D-D80B94232006}"/>
          </ac:spMkLst>
        </pc:spChg>
        <pc:spChg chg="add mod">
          <ac:chgData name="Lotti, Chiara" userId="2fb52f70-b4ac-41cd-b744-ca210f61f237" providerId="ADAL" clId="{458AFB0D-6CF4-402E-90B0-2403BA598085}" dt="2025-01-29T12:45:05.039" v="5841" actId="120"/>
          <ac:spMkLst>
            <pc:docMk/>
            <pc:sldMk cId="1125623728" sldId="2147472440"/>
            <ac:spMk id="21" creationId="{74F3DF2E-99F6-4565-3110-5DD22B2A2270}"/>
          </ac:spMkLst>
        </pc:spChg>
        <pc:spChg chg="add mod ord">
          <ac:chgData name="Lotti, Chiara" userId="2fb52f70-b4ac-41cd-b744-ca210f61f237" providerId="ADAL" clId="{458AFB0D-6CF4-402E-90B0-2403BA598085}" dt="2025-01-29T10:38:08.482" v="5384" actId="167"/>
          <ac:spMkLst>
            <pc:docMk/>
            <pc:sldMk cId="1125623728" sldId="2147472440"/>
            <ac:spMk id="22" creationId="{FAB1157B-6D6B-94F0-1FA9-038FC9C46FD6}"/>
          </ac:spMkLst>
        </pc:spChg>
        <pc:spChg chg="add mod ord">
          <ac:chgData name="Lotti, Chiara" userId="2fb52f70-b4ac-41cd-b744-ca210f61f237" providerId="ADAL" clId="{458AFB0D-6CF4-402E-90B0-2403BA598085}" dt="2025-01-29T10:38:08.482" v="5384" actId="167"/>
          <ac:spMkLst>
            <pc:docMk/>
            <pc:sldMk cId="1125623728" sldId="2147472440"/>
            <ac:spMk id="23" creationId="{DDD20DDF-9A3B-C374-77CC-648D48E20F18}"/>
          </ac:spMkLst>
        </pc:spChg>
        <pc:spChg chg="add mod ord">
          <ac:chgData name="Lotti, Chiara" userId="2fb52f70-b4ac-41cd-b744-ca210f61f237" providerId="ADAL" clId="{458AFB0D-6CF4-402E-90B0-2403BA598085}" dt="2025-01-29T10:38:08.482" v="5384" actId="167"/>
          <ac:spMkLst>
            <pc:docMk/>
            <pc:sldMk cId="1125623728" sldId="2147472440"/>
            <ac:spMk id="24" creationId="{5FCEC836-1BE1-D11F-3042-2763E53046DB}"/>
          </ac:spMkLst>
        </pc:spChg>
        <pc:spChg chg="add mod ord">
          <ac:chgData name="Lotti, Chiara" userId="2fb52f70-b4ac-41cd-b744-ca210f61f237" providerId="ADAL" clId="{458AFB0D-6CF4-402E-90B0-2403BA598085}" dt="2025-01-29T10:38:08.482" v="5384" actId="167"/>
          <ac:spMkLst>
            <pc:docMk/>
            <pc:sldMk cId="1125623728" sldId="2147472440"/>
            <ac:spMk id="25" creationId="{F8594FC8-5734-E610-8E38-78936A7710C1}"/>
          </ac:spMkLst>
        </pc:spChg>
        <pc:spChg chg="mod">
          <ac:chgData name="Lotti, Chiara" userId="2fb52f70-b4ac-41cd-b744-ca210f61f237" providerId="ADAL" clId="{458AFB0D-6CF4-402E-90B0-2403BA598085}" dt="2025-01-29T10:40:05.415" v="5406"/>
          <ac:spMkLst>
            <pc:docMk/>
            <pc:sldMk cId="1125623728" sldId="2147472440"/>
            <ac:spMk id="27" creationId="{3C3D9280-CA4A-122D-16BE-FCD41A7EB7DB}"/>
          </ac:spMkLst>
        </pc:spChg>
        <pc:spChg chg="mod">
          <ac:chgData name="Lotti, Chiara" userId="2fb52f70-b4ac-41cd-b744-ca210f61f237" providerId="ADAL" clId="{458AFB0D-6CF4-402E-90B0-2403BA598085}" dt="2025-01-29T10:40:05.415" v="5406"/>
          <ac:spMkLst>
            <pc:docMk/>
            <pc:sldMk cId="1125623728" sldId="2147472440"/>
            <ac:spMk id="28" creationId="{E1F69EC0-B3E0-51E0-F9D3-AEEB6C8B28E3}"/>
          </ac:spMkLst>
        </pc:spChg>
        <pc:spChg chg="mod">
          <ac:chgData name="Lotti, Chiara" userId="2fb52f70-b4ac-41cd-b744-ca210f61f237" providerId="ADAL" clId="{458AFB0D-6CF4-402E-90B0-2403BA598085}" dt="2025-01-29T10:40:05.415" v="5406"/>
          <ac:spMkLst>
            <pc:docMk/>
            <pc:sldMk cId="1125623728" sldId="2147472440"/>
            <ac:spMk id="29" creationId="{2DD5AD6F-0FE9-678C-23BA-D4A3CB60E47F}"/>
          </ac:spMkLst>
        </pc:spChg>
        <pc:spChg chg="mod">
          <ac:chgData name="Lotti, Chiara" userId="2fb52f70-b4ac-41cd-b744-ca210f61f237" providerId="ADAL" clId="{458AFB0D-6CF4-402E-90B0-2403BA598085}" dt="2025-01-29T10:40:05.415" v="5406"/>
          <ac:spMkLst>
            <pc:docMk/>
            <pc:sldMk cId="1125623728" sldId="2147472440"/>
            <ac:spMk id="30" creationId="{65C2A61B-DAD2-E7CD-769E-82BA032C29B4}"/>
          </ac:spMkLst>
        </pc:spChg>
        <pc:grpChg chg="add mod">
          <ac:chgData name="Lotti, Chiara" userId="2fb52f70-b4ac-41cd-b744-ca210f61f237" providerId="ADAL" clId="{458AFB0D-6CF4-402E-90B0-2403BA598085}" dt="2025-01-29T10:40:05.415" v="5406"/>
          <ac:grpSpMkLst>
            <pc:docMk/>
            <pc:sldMk cId="1125623728" sldId="2147472440"/>
            <ac:grpSpMk id="26" creationId="{8543694C-3437-41FC-2CEE-5A22D6EE9354}"/>
          </ac:grpSpMkLst>
        </pc:grpChg>
        <pc:picChg chg="mod">
          <ac:chgData name="Lotti, Chiara" userId="2fb52f70-b4ac-41cd-b744-ca210f61f237" providerId="ADAL" clId="{458AFB0D-6CF4-402E-90B0-2403BA598085}" dt="2025-01-29T10:40:05.415" v="5406"/>
          <ac:picMkLst>
            <pc:docMk/>
            <pc:sldMk cId="1125623728" sldId="2147472440"/>
            <ac:picMk id="31" creationId="{3D05FD58-EE55-AB9F-AC3B-E4E187BA7700}"/>
          </ac:picMkLst>
        </pc:picChg>
        <pc:picChg chg="mod">
          <ac:chgData name="Lotti, Chiara" userId="2fb52f70-b4ac-41cd-b744-ca210f61f237" providerId="ADAL" clId="{458AFB0D-6CF4-402E-90B0-2403BA598085}" dt="2025-01-29T10:40:05.415" v="5406"/>
          <ac:picMkLst>
            <pc:docMk/>
            <pc:sldMk cId="1125623728" sldId="2147472440"/>
            <ac:picMk id="32" creationId="{F2241A96-7F68-D23B-C077-C7874A4ADCE0}"/>
          </ac:picMkLst>
        </pc:picChg>
        <pc:picChg chg="mod">
          <ac:chgData name="Lotti, Chiara" userId="2fb52f70-b4ac-41cd-b744-ca210f61f237" providerId="ADAL" clId="{458AFB0D-6CF4-402E-90B0-2403BA598085}" dt="2025-01-29T10:40:05.415" v="5406"/>
          <ac:picMkLst>
            <pc:docMk/>
            <pc:sldMk cId="1125623728" sldId="2147472440"/>
            <ac:picMk id="33" creationId="{4984189D-B92D-A5E4-4D0E-7CFACCA724F7}"/>
          </ac:picMkLst>
        </pc:picChg>
        <pc:picChg chg="mod">
          <ac:chgData name="Lotti, Chiara" userId="2fb52f70-b4ac-41cd-b744-ca210f61f237" providerId="ADAL" clId="{458AFB0D-6CF4-402E-90B0-2403BA598085}" dt="2025-01-29T10:40:05.415" v="5406"/>
          <ac:picMkLst>
            <pc:docMk/>
            <pc:sldMk cId="1125623728" sldId="2147472440"/>
            <ac:picMk id="34" creationId="{6263A61B-575B-B17D-118F-699C3C8039EF}"/>
          </ac:picMkLst>
        </pc:picChg>
      </pc:sldChg>
      <pc:sldChg chg="addSp delSp modSp new mod">
        <pc:chgData name="Lotti, Chiara" userId="2fb52f70-b4ac-41cd-b744-ca210f61f237" providerId="ADAL" clId="{458AFB0D-6CF4-402E-90B0-2403BA598085}" dt="2025-01-29T12:50:13.136" v="5875" actId="208"/>
        <pc:sldMkLst>
          <pc:docMk/>
          <pc:sldMk cId="4077823648" sldId="2147472441"/>
        </pc:sldMkLst>
        <pc:spChg chg="add mod">
          <ac:chgData name="Lotti, Chiara" userId="2fb52f70-b4ac-41cd-b744-ca210f61f237" providerId="ADAL" clId="{458AFB0D-6CF4-402E-90B0-2403BA598085}" dt="2025-01-29T12:41:53.243" v="5797" actId="207"/>
          <ac:spMkLst>
            <pc:docMk/>
            <pc:sldMk cId="4077823648" sldId="2147472441"/>
            <ac:spMk id="14" creationId="{EBE58AD1-5908-3B53-2689-408E51FB0F4D}"/>
          </ac:spMkLst>
        </pc:spChg>
        <pc:spChg chg="add mod">
          <ac:chgData name="Lotti, Chiara" userId="2fb52f70-b4ac-41cd-b744-ca210f61f237" providerId="ADAL" clId="{458AFB0D-6CF4-402E-90B0-2403BA598085}" dt="2025-01-29T12:42:29.756" v="5803" actId="207"/>
          <ac:spMkLst>
            <pc:docMk/>
            <pc:sldMk cId="4077823648" sldId="2147472441"/>
            <ac:spMk id="15" creationId="{171FC8DE-E0E7-289D-0A98-2999B113AE30}"/>
          </ac:spMkLst>
        </pc:spChg>
        <pc:spChg chg="mod">
          <ac:chgData name="Lotti, Chiara" userId="2fb52f70-b4ac-41cd-b744-ca210f61f237" providerId="ADAL" clId="{458AFB0D-6CF4-402E-90B0-2403BA598085}" dt="2025-01-29T12:49:32.800" v="5863" actId="207"/>
          <ac:spMkLst>
            <pc:docMk/>
            <pc:sldMk cId="4077823648" sldId="2147472441"/>
            <ac:spMk id="17" creationId="{3EA3A911-3365-F8E2-FCDB-81562965DF2C}"/>
          </ac:spMkLst>
        </pc:spChg>
        <pc:spChg chg="mod">
          <ac:chgData name="Lotti, Chiara" userId="2fb52f70-b4ac-41cd-b744-ca210f61f237" providerId="ADAL" clId="{458AFB0D-6CF4-402E-90B0-2403BA598085}" dt="2025-01-29T12:50:07.864" v="5873" actId="207"/>
          <ac:spMkLst>
            <pc:docMk/>
            <pc:sldMk cId="4077823648" sldId="2147472441"/>
            <ac:spMk id="18" creationId="{244465D9-1AE3-D2F6-F893-C2AC51A22FEA}"/>
          </ac:spMkLst>
        </pc:spChg>
        <pc:spChg chg="mod">
          <ac:chgData name="Lotti, Chiara" userId="2fb52f70-b4ac-41cd-b744-ca210f61f237" providerId="ADAL" clId="{458AFB0D-6CF4-402E-90B0-2403BA598085}" dt="2025-01-29T12:49:35.382" v="5864" actId="207"/>
          <ac:spMkLst>
            <pc:docMk/>
            <pc:sldMk cId="4077823648" sldId="2147472441"/>
            <ac:spMk id="19" creationId="{E6310478-1A64-CD30-4F26-3BF3528E5BFE}"/>
          </ac:spMkLst>
        </pc:spChg>
        <pc:spChg chg="mod">
          <ac:chgData name="Lotti, Chiara" userId="2fb52f70-b4ac-41cd-b744-ca210f61f237" providerId="ADAL" clId="{458AFB0D-6CF4-402E-90B0-2403BA598085}" dt="2025-01-29T12:49:35.382" v="5864" actId="207"/>
          <ac:spMkLst>
            <pc:docMk/>
            <pc:sldMk cId="4077823648" sldId="2147472441"/>
            <ac:spMk id="20" creationId="{56D46A2E-7A39-159A-9816-B8E0045129D5}"/>
          </ac:spMkLst>
        </pc:spChg>
        <pc:spChg chg="add mod">
          <ac:chgData name="Lotti, Chiara" userId="2fb52f70-b4ac-41cd-b744-ca210f61f237" providerId="ADAL" clId="{458AFB0D-6CF4-402E-90B0-2403BA598085}" dt="2025-01-29T12:42:29.756" v="5803" actId="207"/>
          <ac:spMkLst>
            <pc:docMk/>
            <pc:sldMk cId="4077823648" sldId="2147472441"/>
            <ac:spMk id="25" creationId="{429239FB-87FB-ED8E-0904-4972BDE0EFE9}"/>
          </ac:spMkLst>
        </pc:spChg>
        <pc:spChg chg="add mod ord">
          <ac:chgData name="Lotti, Chiara" userId="2fb52f70-b4ac-41cd-b744-ca210f61f237" providerId="ADAL" clId="{458AFB0D-6CF4-402E-90B0-2403BA598085}" dt="2025-01-29T12:41:56.970" v="5798" actId="167"/>
          <ac:spMkLst>
            <pc:docMk/>
            <pc:sldMk cId="4077823648" sldId="2147472441"/>
            <ac:spMk id="28" creationId="{817D295E-BC13-7050-0B02-DFBD3C0AB27E}"/>
          </ac:spMkLst>
        </pc:spChg>
        <pc:spChg chg="add mod topLvl">
          <ac:chgData name="Lotti, Chiara" userId="2fb52f70-b4ac-41cd-b744-ca210f61f237" providerId="ADAL" clId="{458AFB0D-6CF4-402E-90B0-2403BA598085}" dt="2025-01-29T12:44:31.280" v="5839" actId="14100"/>
          <ac:spMkLst>
            <pc:docMk/>
            <pc:sldMk cId="4077823648" sldId="2147472441"/>
            <ac:spMk id="30" creationId="{CF1B14CE-54C9-4916-EF70-629A2B9F2F07}"/>
          </ac:spMkLst>
        </pc:spChg>
        <pc:spChg chg="add mod topLvl">
          <ac:chgData name="Lotti, Chiara" userId="2fb52f70-b4ac-41cd-b744-ca210f61f237" providerId="ADAL" clId="{458AFB0D-6CF4-402E-90B0-2403BA598085}" dt="2025-01-29T12:44:31.280" v="5839" actId="14100"/>
          <ac:spMkLst>
            <pc:docMk/>
            <pc:sldMk cId="4077823648" sldId="2147472441"/>
            <ac:spMk id="31" creationId="{9F79B479-541B-4F6C-8187-759F850DA562}"/>
          </ac:spMkLst>
        </pc:spChg>
        <pc:spChg chg="add mod topLvl">
          <ac:chgData name="Lotti, Chiara" userId="2fb52f70-b4ac-41cd-b744-ca210f61f237" providerId="ADAL" clId="{458AFB0D-6CF4-402E-90B0-2403BA598085}" dt="2025-01-29T12:44:31.280" v="5839" actId="14100"/>
          <ac:spMkLst>
            <pc:docMk/>
            <pc:sldMk cId="4077823648" sldId="2147472441"/>
            <ac:spMk id="32" creationId="{30D2504C-4C2B-252E-BC6D-05F00D1890F5}"/>
          </ac:spMkLst>
        </pc:spChg>
        <pc:spChg chg="add mod topLvl">
          <ac:chgData name="Lotti, Chiara" userId="2fb52f70-b4ac-41cd-b744-ca210f61f237" providerId="ADAL" clId="{458AFB0D-6CF4-402E-90B0-2403BA598085}" dt="2025-01-29T12:44:09.387" v="5834" actId="165"/>
          <ac:spMkLst>
            <pc:docMk/>
            <pc:sldMk cId="4077823648" sldId="2147472441"/>
            <ac:spMk id="34" creationId="{079EB854-DFFD-E9EC-0781-B20DF2DBF5BF}"/>
          </ac:spMkLst>
        </pc:spChg>
        <pc:spChg chg="add mod topLvl">
          <ac:chgData name="Lotti, Chiara" userId="2fb52f70-b4ac-41cd-b744-ca210f61f237" providerId="ADAL" clId="{458AFB0D-6CF4-402E-90B0-2403BA598085}" dt="2025-01-29T12:44:09.387" v="5834" actId="165"/>
          <ac:spMkLst>
            <pc:docMk/>
            <pc:sldMk cId="4077823648" sldId="2147472441"/>
            <ac:spMk id="35" creationId="{A84DB86A-D99B-067F-7F24-774FDB4D68C2}"/>
          </ac:spMkLst>
        </pc:spChg>
        <pc:spChg chg="add mod topLvl">
          <ac:chgData name="Lotti, Chiara" userId="2fb52f70-b4ac-41cd-b744-ca210f61f237" providerId="ADAL" clId="{458AFB0D-6CF4-402E-90B0-2403BA598085}" dt="2025-01-29T12:44:09.387" v="5834" actId="165"/>
          <ac:spMkLst>
            <pc:docMk/>
            <pc:sldMk cId="4077823648" sldId="2147472441"/>
            <ac:spMk id="36" creationId="{AF04242C-7E65-3C37-2C24-21061DE53105}"/>
          </ac:spMkLst>
        </pc:spChg>
        <pc:grpChg chg="add mod">
          <ac:chgData name="Lotti, Chiara" userId="2fb52f70-b4ac-41cd-b744-ca210f61f237" providerId="ADAL" clId="{458AFB0D-6CF4-402E-90B0-2403BA598085}" dt="2025-01-29T10:39:57.188" v="5402"/>
          <ac:grpSpMkLst>
            <pc:docMk/>
            <pc:sldMk cId="4077823648" sldId="2147472441"/>
            <ac:grpSpMk id="16" creationId="{6F2A042E-26D7-8381-08D7-23AAC8D4B0B9}"/>
          </ac:grpSpMkLst>
        </pc:grpChg>
        <pc:picChg chg="mod">
          <ac:chgData name="Lotti, Chiara" userId="2fb52f70-b4ac-41cd-b744-ca210f61f237" providerId="ADAL" clId="{458AFB0D-6CF4-402E-90B0-2403BA598085}" dt="2025-01-29T12:49:49.329" v="5866" actId="208"/>
          <ac:picMkLst>
            <pc:docMk/>
            <pc:sldMk cId="4077823648" sldId="2147472441"/>
            <ac:picMk id="21" creationId="{FC186274-9215-3904-508E-50AE6A62993D}"/>
          </ac:picMkLst>
        </pc:picChg>
        <pc:picChg chg="mod">
          <ac:chgData name="Lotti, Chiara" userId="2fb52f70-b4ac-41cd-b744-ca210f61f237" providerId="ADAL" clId="{458AFB0D-6CF4-402E-90B0-2403BA598085}" dt="2025-01-29T12:50:13.136" v="5875" actId="208"/>
          <ac:picMkLst>
            <pc:docMk/>
            <pc:sldMk cId="4077823648" sldId="2147472441"/>
            <ac:picMk id="22" creationId="{746FC884-D8CE-00E6-DC07-FC5D6211AEB8}"/>
          </ac:picMkLst>
        </pc:picChg>
        <pc:picChg chg="mod">
          <ac:chgData name="Lotti, Chiara" userId="2fb52f70-b4ac-41cd-b744-ca210f61f237" providerId="ADAL" clId="{458AFB0D-6CF4-402E-90B0-2403BA598085}" dt="2025-01-29T12:49:53.960" v="5868" actId="208"/>
          <ac:picMkLst>
            <pc:docMk/>
            <pc:sldMk cId="4077823648" sldId="2147472441"/>
            <ac:picMk id="23" creationId="{DBF3B2ED-D693-05DF-A0F4-511D0D178B8B}"/>
          </ac:picMkLst>
        </pc:picChg>
        <pc:picChg chg="mod">
          <ac:chgData name="Lotti, Chiara" userId="2fb52f70-b4ac-41cd-b744-ca210f61f237" providerId="ADAL" clId="{458AFB0D-6CF4-402E-90B0-2403BA598085}" dt="2025-01-29T12:49:53.960" v="5868" actId="208"/>
          <ac:picMkLst>
            <pc:docMk/>
            <pc:sldMk cId="4077823648" sldId="2147472441"/>
            <ac:picMk id="24" creationId="{5D94E777-9396-63F2-146D-EDFF9DF84438}"/>
          </ac:picMkLst>
        </pc:picChg>
        <pc:cxnChg chg="add mod">
          <ac:chgData name="Lotti, Chiara" userId="2fb52f70-b4ac-41cd-b744-ca210f61f237" providerId="ADAL" clId="{458AFB0D-6CF4-402E-90B0-2403BA598085}" dt="2025-01-29T12:42:07.481" v="5799" actId="208"/>
          <ac:cxnSpMkLst>
            <pc:docMk/>
            <pc:sldMk cId="4077823648" sldId="2147472441"/>
            <ac:cxnSpMk id="29" creationId="{1D2A6588-E865-0860-AB53-2EF2AD85CD56}"/>
          </ac:cxnSpMkLst>
        </pc:cxnChg>
      </pc:sldChg>
      <pc:sldChg chg="addSp delSp modSp new mod">
        <pc:chgData name="Lotti, Chiara" userId="2fb52f70-b4ac-41cd-b744-ca210f61f237" providerId="ADAL" clId="{458AFB0D-6CF4-402E-90B0-2403BA598085}" dt="2025-01-29T12:40:02.211" v="5777" actId="14861"/>
        <pc:sldMkLst>
          <pc:docMk/>
          <pc:sldMk cId="251539169" sldId="2147472442"/>
        </pc:sldMkLst>
        <pc:spChg chg="add mod">
          <ac:chgData name="Lotti, Chiara" userId="2fb52f70-b4ac-41cd-b744-ca210f61f237" providerId="ADAL" clId="{458AFB0D-6CF4-402E-90B0-2403BA598085}" dt="2025-01-29T12:39:51.492" v="5771"/>
          <ac:spMkLst>
            <pc:docMk/>
            <pc:sldMk cId="251539169" sldId="2147472442"/>
            <ac:spMk id="3" creationId="{C5FA236D-FF5E-7D9F-1876-BBD66A087818}"/>
          </ac:spMkLst>
        </pc:spChg>
        <pc:spChg chg="add mod">
          <ac:chgData name="Lotti, Chiara" userId="2fb52f70-b4ac-41cd-b744-ca210f61f237" providerId="ADAL" clId="{458AFB0D-6CF4-402E-90B0-2403BA598085}" dt="2025-01-29T10:45:36.910" v="5540"/>
          <ac:spMkLst>
            <pc:docMk/>
            <pc:sldMk cId="251539169" sldId="2147472442"/>
            <ac:spMk id="5" creationId="{3FACF68F-F945-7B02-14CF-6EAC65804A2D}"/>
          </ac:spMkLst>
        </pc:spChg>
        <pc:spChg chg="add mod">
          <ac:chgData name="Lotti, Chiara" userId="2fb52f70-b4ac-41cd-b744-ca210f61f237" providerId="ADAL" clId="{458AFB0D-6CF4-402E-90B0-2403BA598085}" dt="2025-01-29T12:38:17.658" v="5750" actId="108"/>
          <ac:spMkLst>
            <pc:docMk/>
            <pc:sldMk cId="251539169" sldId="2147472442"/>
            <ac:spMk id="6" creationId="{93F17562-3BA4-BB17-81C3-A54CB077C0DE}"/>
          </ac:spMkLst>
        </pc:spChg>
        <pc:spChg chg="mod">
          <ac:chgData name="Lotti, Chiara" userId="2fb52f70-b4ac-41cd-b744-ca210f61f237" providerId="ADAL" clId="{458AFB0D-6CF4-402E-90B0-2403BA598085}" dt="2025-01-29T10:47:26.621" v="5541"/>
          <ac:spMkLst>
            <pc:docMk/>
            <pc:sldMk cId="251539169" sldId="2147472442"/>
            <ac:spMk id="8" creationId="{68475422-269B-FC12-1B48-5D55CE00B37A}"/>
          </ac:spMkLst>
        </pc:spChg>
        <pc:spChg chg="mod">
          <ac:chgData name="Lotti, Chiara" userId="2fb52f70-b4ac-41cd-b744-ca210f61f237" providerId="ADAL" clId="{458AFB0D-6CF4-402E-90B0-2403BA598085}" dt="2025-01-29T10:47:26.621" v="5541"/>
          <ac:spMkLst>
            <pc:docMk/>
            <pc:sldMk cId="251539169" sldId="2147472442"/>
            <ac:spMk id="9" creationId="{97593195-C832-4687-CA98-3FE8A1CD89F8}"/>
          </ac:spMkLst>
        </pc:spChg>
        <pc:spChg chg="add mod topLvl">
          <ac:chgData name="Lotti, Chiara" userId="2fb52f70-b4ac-41cd-b744-ca210f61f237" providerId="ADAL" clId="{458AFB0D-6CF4-402E-90B0-2403BA598085}" dt="2025-01-29T12:39:57.923" v="5776" actId="1076"/>
          <ac:spMkLst>
            <pc:docMk/>
            <pc:sldMk cId="251539169" sldId="2147472442"/>
            <ac:spMk id="11" creationId="{E1C407E0-5665-1A22-7506-C344675E4E58}"/>
          </ac:spMkLst>
        </pc:spChg>
        <pc:spChg chg="add mod topLvl">
          <ac:chgData name="Lotti, Chiara" userId="2fb52f70-b4ac-41cd-b744-ca210f61f237" providerId="ADAL" clId="{458AFB0D-6CF4-402E-90B0-2403BA598085}" dt="2025-01-29T12:39:57.923" v="5776" actId="1076"/>
          <ac:spMkLst>
            <pc:docMk/>
            <pc:sldMk cId="251539169" sldId="2147472442"/>
            <ac:spMk id="13" creationId="{A1BF416D-549E-DA81-B61A-F0C3D132C9F2}"/>
          </ac:spMkLst>
        </pc:spChg>
        <pc:spChg chg="add mod topLvl">
          <ac:chgData name="Lotti, Chiara" userId="2fb52f70-b4ac-41cd-b744-ca210f61f237" providerId="ADAL" clId="{458AFB0D-6CF4-402E-90B0-2403BA598085}" dt="2025-01-29T12:39:57.923" v="5776" actId="1076"/>
          <ac:spMkLst>
            <pc:docMk/>
            <pc:sldMk cId="251539169" sldId="2147472442"/>
            <ac:spMk id="14" creationId="{EE9EB740-14ED-C252-5FC3-3B53F083456D}"/>
          </ac:spMkLst>
        </pc:spChg>
        <pc:spChg chg="add mod topLvl">
          <ac:chgData name="Lotti, Chiara" userId="2fb52f70-b4ac-41cd-b744-ca210f61f237" providerId="ADAL" clId="{458AFB0D-6CF4-402E-90B0-2403BA598085}" dt="2025-01-29T12:39:57.923" v="5776" actId="1076"/>
          <ac:spMkLst>
            <pc:docMk/>
            <pc:sldMk cId="251539169" sldId="2147472442"/>
            <ac:spMk id="20" creationId="{5ABE9BF2-D038-2C95-D68E-9327BD5F5D6A}"/>
          </ac:spMkLst>
        </pc:spChg>
        <pc:spChg chg="add mod ord topLvl">
          <ac:chgData name="Lotti, Chiara" userId="2fb52f70-b4ac-41cd-b744-ca210f61f237" providerId="ADAL" clId="{458AFB0D-6CF4-402E-90B0-2403BA598085}" dt="2025-01-29T12:40:02.211" v="5777" actId="14861"/>
          <ac:spMkLst>
            <pc:docMk/>
            <pc:sldMk cId="251539169" sldId="2147472442"/>
            <ac:spMk id="22" creationId="{E7EA4E54-7651-4EC8-89D7-9D04EFC0B655}"/>
          </ac:spMkLst>
        </pc:spChg>
        <pc:spChg chg="add mod">
          <ac:chgData name="Lotti, Chiara" userId="2fb52f70-b4ac-41cd-b744-ca210f61f237" providerId="ADAL" clId="{458AFB0D-6CF4-402E-90B0-2403BA598085}" dt="2025-01-29T12:39:51.492" v="5771"/>
          <ac:spMkLst>
            <pc:docMk/>
            <pc:sldMk cId="251539169" sldId="2147472442"/>
            <ac:spMk id="28" creationId="{1CE08DDF-695B-0EF8-71C4-849B575355FE}"/>
          </ac:spMkLst>
        </pc:spChg>
        <pc:grpChg chg="add mod">
          <ac:chgData name="Lotti, Chiara" userId="2fb52f70-b4ac-41cd-b744-ca210f61f237" providerId="ADAL" clId="{458AFB0D-6CF4-402E-90B0-2403BA598085}" dt="2025-01-29T10:47:26.621" v="5541"/>
          <ac:grpSpMkLst>
            <pc:docMk/>
            <pc:sldMk cId="251539169" sldId="2147472442"/>
            <ac:grpSpMk id="7" creationId="{508C1C3C-FCD0-3C27-7AE8-53DAEC770EB0}"/>
          </ac:grpSpMkLst>
        </pc:grpChg>
        <pc:grpChg chg="add mod topLvl">
          <ac:chgData name="Lotti, Chiara" userId="2fb52f70-b4ac-41cd-b744-ca210f61f237" providerId="ADAL" clId="{458AFB0D-6CF4-402E-90B0-2403BA598085}" dt="2025-01-29T12:39:57.923" v="5776" actId="1076"/>
          <ac:grpSpMkLst>
            <pc:docMk/>
            <pc:sldMk cId="251539169" sldId="2147472442"/>
            <ac:grpSpMk id="21" creationId="{17D14078-6DBB-EE17-8744-ABDF7C6BB022}"/>
          </ac:grpSpMkLst>
        </pc:grpChg>
        <pc:grpChg chg="add mod topLvl">
          <ac:chgData name="Lotti, Chiara" userId="2fb52f70-b4ac-41cd-b744-ca210f61f237" providerId="ADAL" clId="{458AFB0D-6CF4-402E-90B0-2403BA598085}" dt="2025-01-29T12:39:57.923" v="5776" actId="1076"/>
          <ac:grpSpMkLst>
            <pc:docMk/>
            <pc:sldMk cId="251539169" sldId="2147472442"/>
            <ac:grpSpMk id="27" creationId="{BD90DD54-DC57-0A5B-F3F9-380C5A60C382}"/>
          </ac:grpSpMkLst>
        </pc:grpChg>
        <pc:grpChg chg="add mod">
          <ac:chgData name="Lotti, Chiara" userId="2fb52f70-b4ac-41cd-b744-ca210f61f237" providerId="ADAL" clId="{458AFB0D-6CF4-402E-90B0-2403BA598085}" dt="2025-01-29T12:39:51.492" v="5771"/>
          <ac:grpSpMkLst>
            <pc:docMk/>
            <pc:sldMk cId="251539169" sldId="2147472442"/>
            <ac:grpSpMk id="30" creationId="{2E809C72-DA94-35A4-8A29-97ACD98D30DC}"/>
          </ac:grpSpMkLst>
        </pc:grpChg>
        <pc:picChg chg="add mod">
          <ac:chgData name="Lotti, Chiara" userId="2fb52f70-b4ac-41cd-b744-ca210f61f237" providerId="ADAL" clId="{458AFB0D-6CF4-402E-90B0-2403BA598085}" dt="2025-01-29T12:39:53.148" v="5774" actId="165"/>
          <ac:picMkLst>
            <pc:docMk/>
            <pc:sldMk cId="251539169" sldId="2147472442"/>
            <ac:picMk id="16" creationId="{43E4F8E7-F69B-E19E-4B55-C80626A793F8}"/>
          </ac:picMkLst>
        </pc:picChg>
        <pc:picChg chg="add mod">
          <ac:chgData name="Lotti, Chiara" userId="2fb52f70-b4ac-41cd-b744-ca210f61f237" providerId="ADAL" clId="{458AFB0D-6CF4-402E-90B0-2403BA598085}" dt="2025-01-29T12:39:53.148" v="5774" actId="165"/>
          <ac:picMkLst>
            <pc:docMk/>
            <pc:sldMk cId="251539169" sldId="2147472442"/>
            <ac:picMk id="18" creationId="{95DB3434-89AF-5593-DE2D-45CEF900D037}"/>
          </ac:picMkLst>
        </pc:picChg>
        <pc:picChg chg="add mod">
          <ac:chgData name="Lotti, Chiara" userId="2fb52f70-b4ac-41cd-b744-ca210f61f237" providerId="ADAL" clId="{458AFB0D-6CF4-402E-90B0-2403BA598085}" dt="2025-01-29T12:39:53.148" v="5774" actId="165"/>
          <ac:picMkLst>
            <pc:docMk/>
            <pc:sldMk cId="251539169" sldId="2147472442"/>
            <ac:picMk id="24" creationId="{2ADD9300-06E6-BCE6-2C9B-C2F1CD17CCBE}"/>
          </ac:picMkLst>
        </pc:picChg>
        <pc:picChg chg="add mod">
          <ac:chgData name="Lotti, Chiara" userId="2fb52f70-b4ac-41cd-b744-ca210f61f237" providerId="ADAL" clId="{458AFB0D-6CF4-402E-90B0-2403BA598085}" dt="2025-01-29T12:39:53.148" v="5774" actId="165"/>
          <ac:picMkLst>
            <pc:docMk/>
            <pc:sldMk cId="251539169" sldId="2147472442"/>
            <ac:picMk id="26" creationId="{C5708E39-669F-27F7-6CE8-9D112CC7AC1E}"/>
          </ac:picMkLst>
        </pc:picChg>
      </pc:sldChg>
      <pc:sldChg chg="addSp delSp add del mod">
        <pc:chgData name="Lotti, Chiara" userId="2fb52f70-b4ac-41cd-b744-ca210f61f237" providerId="ADAL" clId="{458AFB0D-6CF4-402E-90B0-2403BA598085}" dt="2025-01-29T10:40:07.717" v="5407" actId="47"/>
        <pc:sldMkLst>
          <pc:docMk/>
          <pc:sldMk cId="3751543996" sldId="2147472442"/>
        </pc:sldMkLst>
      </pc:sldChg>
      <pc:sldChg chg="addSp delSp modSp new mod modClrScheme chgLayout">
        <pc:chgData name="Lotti, Chiara" userId="2fb52f70-b4ac-41cd-b744-ca210f61f237" providerId="ADAL" clId="{458AFB0D-6CF4-402E-90B0-2403BA598085}" dt="2025-01-29T13:05:24.849" v="6041" actId="700"/>
        <pc:sldMkLst>
          <pc:docMk/>
          <pc:sldMk cId="442018190" sldId="2147472443"/>
        </pc:sldMkLst>
        <pc:spChg chg="add mod">
          <ac:chgData name="Lotti, Chiara" userId="2fb52f70-b4ac-41cd-b744-ca210f61f237" providerId="ADAL" clId="{458AFB0D-6CF4-402E-90B0-2403BA598085}" dt="2025-01-29T13:03:44.199" v="6013" actId="1076"/>
          <ac:spMkLst>
            <pc:docMk/>
            <pc:sldMk cId="442018190" sldId="2147472443"/>
            <ac:spMk id="4" creationId="{72078651-5EC6-46A5-0269-C78E47014DA0}"/>
          </ac:spMkLst>
        </pc:spChg>
      </pc:sldChg>
      <pc:sldChg chg="addSp delSp modSp new del mod">
        <pc:chgData name="Lotti, Chiara" userId="2fb52f70-b4ac-41cd-b744-ca210f61f237" providerId="ADAL" clId="{458AFB0D-6CF4-402E-90B0-2403BA598085}" dt="2025-01-29T11:02:35.700" v="5586" actId="47"/>
        <pc:sldMkLst>
          <pc:docMk/>
          <pc:sldMk cId="2185107832" sldId="2147472443"/>
        </pc:sldMkLst>
      </pc:sldChg>
      <pc:sldChg chg="addSp delSp modSp new mod">
        <pc:chgData name="Lotti, Chiara" userId="2fb52f70-b4ac-41cd-b744-ca210f61f237" providerId="ADAL" clId="{458AFB0D-6CF4-402E-90B0-2403BA598085}" dt="2025-01-29T13:07:31.366" v="6044" actId="20577"/>
        <pc:sldMkLst>
          <pc:docMk/>
          <pc:sldMk cId="4167996420" sldId="2147472444"/>
        </pc:sldMkLst>
        <pc:spChg chg="add mod">
          <ac:chgData name="Lotti, Chiara" userId="2fb52f70-b4ac-41cd-b744-ca210f61f237" providerId="ADAL" clId="{458AFB0D-6CF4-402E-90B0-2403BA598085}" dt="2025-01-29T12:53:52.441" v="5912"/>
          <ac:spMkLst>
            <pc:docMk/>
            <pc:sldMk cId="4167996420" sldId="2147472444"/>
            <ac:spMk id="5" creationId="{6B5407A5-EE80-B775-BB67-02FA8D413148}"/>
          </ac:spMkLst>
        </pc:spChg>
        <pc:spChg chg="add mod">
          <ac:chgData name="Lotti, Chiara" userId="2fb52f70-b4ac-41cd-b744-ca210f61f237" providerId="ADAL" clId="{458AFB0D-6CF4-402E-90B0-2403BA598085}" dt="2025-01-29T13:07:31.366" v="6044" actId="20577"/>
          <ac:spMkLst>
            <pc:docMk/>
            <pc:sldMk cId="4167996420" sldId="2147472444"/>
            <ac:spMk id="13" creationId="{835BA0D9-3881-2735-BD55-6CCD21EA1D72}"/>
          </ac:spMkLst>
        </pc:spChg>
        <pc:spChg chg="add mod">
          <ac:chgData name="Lotti, Chiara" userId="2fb52f70-b4ac-41cd-b744-ca210f61f237" providerId="ADAL" clId="{458AFB0D-6CF4-402E-90B0-2403BA598085}" dt="2025-01-29T13:02:20.834" v="6001" actId="12789"/>
          <ac:spMkLst>
            <pc:docMk/>
            <pc:sldMk cId="4167996420" sldId="2147472444"/>
            <ac:spMk id="16" creationId="{9070FF53-B435-9251-F1E0-E8AC86564ABD}"/>
          </ac:spMkLst>
        </pc:spChg>
        <pc:spChg chg="add mod ord">
          <ac:chgData name="Lotti, Chiara" userId="2fb52f70-b4ac-41cd-b744-ca210f61f237" providerId="ADAL" clId="{458AFB0D-6CF4-402E-90B0-2403BA598085}" dt="2025-01-29T13:01:45.702" v="5987" actId="14100"/>
          <ac:spMkLst>
            <pc:docMk/>
            <pc:sldMk cId="4167996420" sldId="2147472444"/>
            <ac:spMk id="17" creationId="{43B5385E-C5D4-BD19-DBE6-375F5480A745}"/>
          </ac:spMkLst>
        </pc:spChg>
        <pc:grpChg chg="add mod">
          <ac:chgData name="Lotti, Chiara" userId="2fb52f70-b4ac-41cd-b744-ca210f61f237" providerId="ADAL" clId="{458AFB0D-6CF4-402E-90B0-2403BA598085}" dt="2025-01-29T13:02:29.976" v="6002" actId="14100"/>
          <ac:grpSpMkLst>
            <pc:docMk/>
            <pc:sldMk cId="4167996420" sldId="2147472444"/>
            <ac:grpSpMk id="14" creationId="{3ADCEA3D-E003-AD62-B1AE-9726DF0F67A9}"/>
          </ac:grpSpMkLst>
        </pc:grpChg>
        <pc:picChg chg="add mod">
          <ac:chgData name="Lotti, Chiara" userId="2fb52f70-b4ac-41cd-b744-ca210f61f237" providerId="ADAL" clId="{458AFB0D-6CF4-402E-90B0-2403BA598085}" dt="2025-01-29T13:00:46.352" v="5969" actId="164"/>
          <ac:picMkLst>
            <pc:docMk/>
            <pc:sldMk cId="4167996420" sldId="2147472444"/>
            <ac:picMk id="7" creationId="{5E2419E1-0F85-07F9-53D9-A00B6EFA2832}"/>
          </ac:picMkLst>
        </pc:picChg>
        <pc:picChg chg="add mod">
          <ac:chgData name="Lotti, Chiara" userId="2fb52f70-b4ac-41cd-b744-ca210f61f237" providerId="ADAL" clId="{458AFB0D-6CF4-402E-90B0-2403BA598085}" dt="2025-01-29T13:00:46.352" v="5969" actId="164"/>
          <ac:picMkLst>
            <pc:docMk/>
            <pc:sldMk cId="4167996420" sldId="2147472444"/>
            <ac:picMk id="11" creationId="{DBE45C31-D0BE-D834-E67A-BCCEE96DE369}"/>
          </ac:picMkLst>
        </pc:picChg>
      </pc:sldChg>
      <pc:sldMasterChg chg="modSp addSldLayout delSldLayout modSldLayout">
        <pc:chgData name="Lotti, Chiara" userId="2fb52f70-b4ac-41cd-b744-ca210f61f237" providerId="ADAL" clId="{458AFB0D-6CF4-402E-90B0-2403BA598085}" dt="2025-01-29T13:05:12.160" v="6040" actId="18131"/>
        <pc:sldMasterMkLst>
          <pc:docMk/>
          <pc:sldMasterMk cId="3593012112" sldId="2147483648"/>
        </pc:sldMasterMkLst>
        <pc:spChg chg="mod">
          <ac:chgData name="Lotti, Chiara" userId="2fb52f70-b4ac-41cd-b744-ca210f61f237" providerId="ADAL" clId="{458AFB0D-6CF4-402E-90B0-2403BA598085}" dt="2025-01-28T10:16:59.545" v="151" actId="2711"/>
          <ac:spMkLst>
            <pc:docMk/>
            <pc:sldMasterMk cId="3593012112" sldId="2147483648"/>
            <ac:spMk id="2" creationId="{00000000-0000-0000-0000-000000000000}"/>
          </ac:spMkLst>
        </pc:spChg>
        <pc:spChg chg="mod">
          <ac:chgData name="Lotti, Chiara" userId="2fb52f70-b4ac-41cd-b744-ca210f61f237" providerId="ADAL" clId="{458AFB0D-6CF4-402E-90B0-2403BA598085}" dt="2025-01-28T10:16:59.545" v="151" actId="2711"/>
          <ac:spMkLst>
            <pc:docMk/>
            <pc:sldMasterMk cId="3593012112" sldId="2147483648"/>
            <ac:spMk id="3" creationId="{00000000-0000-0000-0000-000000000000}"/>
          </ac:spMkLst>
        </pc:spChg>
        <pc:spChg chg="mod">
          <ac:chgData name="Lotti, Chiara" userId="2fb52f70-b4ac-41cd-b744-ca210f61f237" providerId="ADAL" clId="{458AFB0D-6CF4-402E-90B0-2403BA598085}" dt="2025-01-28T10:16:59.545" v="151" actId="2711"/>
          <ac:spMkLst>
            <pc:docMk/>
            <pc:sldMasterMk cId="3593012112" sldId="2147483648"/>
            <ac:spMk id="5" creationId="{C5E2CC29-D0CE-9F46-8052-151A654DBEC5}"/>
          </ac:spMkLst>
        </pc:spChg>
        <pc:sldLayoutChg chg="del">
          <pc:chgData name="Lotti, Chiara" userId="2fb52f70-b4ac-41cd-b744-ca210f61f237" providerId="ADAL" clId="{458AFB0D-6CF4-402E-90B0-2403BA598085}" dt="2025-01-28T10:10:17.520" v="7" actId="2696"/>
          <pc:sldLayoutMkLst>
            <pc:docMk/>
            <pc:sldMasterMk cId="3593012112" sldId="2147483648"/>
            <pc:sldLayoutMk cId="1810787769" sldId="2147483655"/>
          </pc:sldLayoutMkLst>
        </pc:sldLayoutChg>
        <pc:sldLayoutChg chg="del">
          <pc:chgData name="Lotti, Chiara" userId="2fb52f70-b4ac-41cd-b744-ca210f61f237" providerId="ADAL" clId="{458AFB0D-6CF4-402E-90B0-2403BA598085}" dt="2025-01-28T10:10:17.753" v="40" actId="2696"/>
          <pc:sldLayoutMkLst>
            <pc:docMk/>
            <pc:sldMasterMk cId="3593012112" sldId="2147483648"/>
            <pc:sldLayoutMk cId="3148421139" sldId="2147483656"/>
          </pc:sldLayoutMkLst>
        </pc:sldLayoutChg>
        <pc:sldLayoutChg chg="del">
          <pc:chgData name="Lotti, Chiara" userId="2fb52f70-b4ac-41cd-b744-ca210f61f237" providerId="ADAL" clId="{458AFB0D-6CF4-402E-90B0-2403BA598085}" dt="2025-01-28T10:10:17.792" v="46" actId="2696"/>
          <pc:sldLayoutMkLst>
            <pc:docMk/>
            <pc:sldMasterMk cId="3593012112" sldId="2147483648"/>
            <pc:sldLayoutMk cId="2801200700" sldId="2147483690"/>
          </pc:sldLayoutMkLst>
        </pc:sldLayoutChg>
        <pc:sldLayoutChg chg="del">
          <pc:chgData name="Lotti, Chiara" userId="2fb52f70-b4ac-41cd-b744-ca210f61f237" providerId="ADAL" clId="{458AFB0D-6CF4-402E-90B0-2403BA598085}" dt="2025-01-28T10:10:17.839" v="55" actId="2696"/>
          <pc:sldLayoutMkLst>
            <pc:docMk/>
            <pc:sldMasterMk cId="3593012112" sldId="2147483648"/>
            <pc:sldLayoutMk cId="1050254307" sldId="2147483700"/>
          </pc:sldLayoutMkLst>
        </pc:sldLayoutChg>
        <pc:sldLayoutChg chg="del">
          <pc:chgData name="Lotti, Chiara" userId="2fb52f70-b4ac-41cd-b744-ca210f61f237" providerId="ADAL" clId="{458AFB0D-6CF4-402E-90B0-2403BA598085}" dt="2025-01-28T10:10:17.625" v="19" actId="2696"/>
          <pc:sldLayoutMkLst>
            <pc:docMk/>
            <pc:sldMasterMk cId="3593012112" sldId="2147483648"/>
            <pc:sldLayoutMk cId="829562729" sldId="2147483718"/>
          </pc:sldLayoutMkLst>
        </pc:sldLayoutChg>
        <pc:sldLayoutChg chg="del">
          <pc:chgData name="Lotti, Chiara" userId="2fb52f70-b4ac-41cd-b744-ca210f61f237" providerId="ADAL" clId="{458AFB0D-6CF4-402E-90B0-2403BA598085}" dt="2025-01-28T10:10:17.655" v="24" actId="2696"/>
          <pc:sldLayoutMkLst>
            <pc:docMk/>
            <pc:sldMasterMk cId="3593012112" sldId="2147483648"/>
            <pc:sldLayoutMk cId="2578961044" sldId="2147483720"/>
          </pc:sldLayoutMkLst>
        </pc:sldLayoutChg>
        <pc:sldLayoutChg chg="del">
          <pc:chgData name="Lotti, Chiara" userId="2fb52f70-b4ac-41cd-b744-ca210f61f237" providerId="ADAL" clId="{458AFB0D-6CF4-402E-90B0-2403BA598085}" dt="2025-01-28T10:10:17.655" v="25" actId="2696"/>
          <pc:sldLayoutMkLst>
            <pc:docMk/>
            <pc:sldMasterMk cId="3593012112" sldId="2147483648"/>
            <pc:sldLayoutMk cId="2701353305" sldId="2147483721"/>
          </pc:sldLayoutMkLst>
        </pc:sldLayoutChg>
        <pc:sldLayoutChg chg="del">
          <pc:chgData name="Lotti, Chiara" userId="2fb52f70-b4ac-41cd-b744-ca210f61f237" providerId="ADAL" clId="{458AFB0D-6CF4-402E-90B0-2403BA598085}" dt="2025-01-28T10:10:17.631" v="20" actId="2696"/>
          <pc:sldLayoutMkLst>
            <pc:docMk/>
            <pc:sldMasterMk cId="3593012112" sldId="2147483648"/>
            <pc:sldLayoutMk cId="1549665053" sldId="2147483722"/>
          </pc:sldLayoutMkLst>
        </pc:sldLayoutChg>
        <pc:sldLayoutChg chg="del">
          <pc:chgData name="Lotti, Chiara" userId="2fb52f70-b4ac-41cd-b744-ca210f61f237" providerId="ADAL" clId="{458AFB0D-6CF4-402E-90B0-2403BA598085}" dt="2025-01-28T10:10:17.792" v="45" actId="2696"/>
          <pc:sldLayoutMkLst>
            <pc:docMk/>
            <pc:sldMasterMk cId="3593012112" sldId="2147483648"/>
            <pc:sldLayoutMk cId="0" sldId="2147483730"/>
          </pc:sldLayoutMkLst>
        </pc:sldLayoutChg>
        <pc:sldLayoutChg chg="del">
          <pc:chgData name="Lotti, Chiara" userId="2fb52f70-b4ac-41cd-b744-ca210f61f237" providerId="ADAL" clId="{458AFB0D-6CF4-402E-90B0-2403BA598085}" dt="2025-01-28T10:10:17.754" v="41" actId="2696"/>
          <pc:sldLayoutMkLst>
            <pc:docMk/>
            <pc:sldMasterMk cId="3593012112" sldId="2147483648"/>
            <pc:sldLayoutMk cId="0" sldId="2147483731"/>
          </pc:sldLayoutMkLst>
        </pc:sldLayoutChg>
        <pc:sldLayoutChg chg="del">
          <pc:chgData name="Lotti, Chiara" userId="2fb52f70-b4ac-41cd-b744-ca210f61f237" providerId="ADAL" clId="{458AFB0D-6CF4-402E-90B0-2403BA598085}" dt="2025-01-28T10:10:17.673" v="27" actId="2696"/>
          <pc:sldLayoutMkLst>
            <pc:docMk/>
            <pc:sldMasterMk cId="3593012112" sldId="2147483648"/>
            <pc:sldLayoutMk cId="0" sldId="2147483736"/>
          </pc:sldLayoutMkLst>
        </pc:sldLayoutChg>
        <pc:sldLayoutChg chg="del">
          <pc:chgData name="Lotti, Chiara" userId="2fb52f70-b4ac-41cd-b744-ca210f61f237" providerId="ADAL" clId="{458AFB0D-6CF4-402E-90B0-2403BA598085}" dt="2025-01-28T10:10:17.705" v="32" actId="2696"/>
          <pc:sldLayoutMkLst>
            <pc:docMk/>
            <pc:sldMasterMk cId="3593012112" sldId="2147483648"/>
            <pc:sldLayoutMk cId="0" sldId="2147483738"/>
          </pc:sldLayoutMkLst>
        </pc:sldLayoutChg>
        <pc:sldLayoutChg chg="del">
          <pc:chgData name="Lotti, Chiara" userId="2fb52f70-b4ac-41cd-b744-ca210f61f237" providerId="ADAL" clId="{458AFB0D-6CF4-402E-90B0-2403BA598085}" dt="2025-01-28T10:10:17.670" v="26" actId="2696"/>
          <pc:sldLayoutMkLst>
            <pc:docMk/>
            <pc:sldMasterMk cId="3593012112" sldId="2147483648"/>
            <pc:sldLayoutMk cId="0" sldId="2147483740"/>
          </pc:sldLayoutMkLst>
        </pc:sldLayoutChg>
        <pc:sldLayoutChg chg="del">
          <pc:chgData name="Lotti, Chiara" userId="2fb52f70-b4ac-41cd-b744-ca210f61f237" providerId="ADAL" clId="{458AFB0D-6CF4-402E-90B0-2403BA598085}" dt="2025-01-28T10:10:17.688" v="31" actId="2696"/>
          <pc:sldLayoutMkLst>
            <pc:docMk/>
            <pc:sldMasterMk cId="3593012112" sldId="2147483648"/>
            <pc:sldLayoutMk cId="0" sldId="2147483746"/>
          </pc:sldLayoutMkLst>
        </pc:sldLayoutChg>
        <pc:sldLayoutChg chg="delSp modSp mod">
          <pc:chgData name="Lotti, Chiara" userId="2fb52f70-b4ac-41cd-b744-ca210f61f237" providerId="ADAL" clId="{458AFB0D-6CF4-402E-90B0-2403BA598085}" dt="2025-01-28T10:16:54.389" v="150" actId="2711"/>
          <pc:sldLayoutMkLst>
            <pc:docMk/>
            <pc:sldMasterMk cId="3593012112" sldId="2147483648"/>
            <pc:sldLayoutMk cId="1898285491" sldId="2147483752"/>
          </pc:sldLayoutMkLst>
          <pc:spChg chg="mod">
            <ac:chgData name="Lotti, Chiara" userId="2fb52f70-b4ac-41cd-b744-ca210f61f237" providerId="ADAL" clId="{458AFB0D-6CF4-402E-90B0-2403BA598085}" dt="2025-01-28T10:16:54.389" v="150" actId="2711"/>
            <ac:spMkLst>
              <pc:docMk/>
              <pc:sldMasterMk cId="3593012112" sldId="2147483648"/>
              <pc:sldLayoutMk cId="1898285491" sldId="2147483752"/>
              <ac:spMk id="2" creationId="{00000000-0000-0000-0000-000000000000}"/>
            </ac:spMkLst>
          </pc:spChg>
          <pc:spChg chg="mod">
            <ac:chgData name="Lotti, Chiara" userId="2fb52f70-b4ac-41cd-b744-ca210f61f237" providerId="ADAL" clId="{458AFB0D-6CF4-402E-90B0-2403BA598085}" dt="2025-01-28T10:16:54.389" v="150" actId="2711"/>
            <ac:spMkLst>
              <pc:docMk/>
              <pc:sldMasterMk cId="3593012112" sldId="2147483648"/>
              <pc:sldLayoutMk cId="1898285491" sldId="2147483752"/>
              <ac:spMk id="3" creationId="{00000000-0000-0000-0000-000000000000}"/>
            </ac:spMkLst>
          </pc:spChg>
          <pc:spChg chg="mod">
            <ac:chgData name="Lotti, Chiara" userId="2fb52f70-b4ac-41cd-b744-ca210f61f237" providerId="ADAL" clId="{458AFB0D-6CF4-402E-90B0-2403BA598085}" dt="2025-01-28T10:16:48.124" v="149" actId="2711"/>
            <ac:spMkLst>
              <pc:docMk/>
              <pc:sldMasterMk cId="3593012112" sldId="2147483648"/>
              <pc:sldLayoutMk cId="1898285491" sldId="2147483752"/>
              <ac:spMk id="5" creationId="{2CAB6610-0826-B24C-9F5A-08C358D53B37}"/>
            </ac:spMkLst>
          </pc:spChg>
        </pc:sldLayoutChg>
        <pc:sldLayoutChg chg="addSp delSp modSp mod">
          <pc:chgData name="Lotti, Chiara" userId="2fb52f70-b4ac-41cd-b744-ca210f61f237" providerId="ADAL" clId="{458AFB0D-6CF4-402E-90B0-2403BA598085}" dt="2025-01-29T12:53:22.624" v="5908"/>
          <pc:sldLayoutMkLst>
            <pc:docMk/>
            <pc:sldMasterMk cId="3593012112" sldId="2147483648"/>
            <pc:sldLayoutMk cId="1238964318" sldId="2147483753"/>
          </pc:sldLayoutMkLst>
          <pc:spChg chg="add mod">
            <ac:chgData name="Lotti, Chiara" userId="2fb52f70-b4ac-41cd-b744-ca210f61f237" providerId="ADAL" clId="{458AFB0D-6CF4-402E-90B0-2403BA598085}" dt="2025-01-29T12:53:13.473" v="5906" actId="207"/>
            <ac:spMkLst>
              <pc:docMk/>
              <pc:sldMasterMk cId="3593012112" sldId="2147483648"/>
              <pc:sldLayoutMk cId="1238964318" sldId="2147483753"/>
              <ac:spMk id="4" creationId="{B5D3CFE7-EE91-3904-A8F8-18F4B97EC1C3}"/>
            </ac:spMkLst>
          </pc:spChg>
          <pc:spChg chg="add mod">
            <ac:chgData name="Lotti, Chiara" userId="2fb52f70-b4ac-41cd-b744-ca210f61f237" providerId="ADAL" clId="{458AFB0D-6CF4-402E-90B0-2403BA598085}" dt="2025-01-29T12:53:22.624" v="5908"/>
            <ac:spMkLst>
              <pc:docMk/>
              <pc:sldMasterMk cId="3593012112" sldId="2147483648"/>
              <pc:sldLayoutMk cId="1238964318" sldId="2147483753"/>
              <ac:spMk id="7" creationId="{2C59FE6F-9EF1-AE8F-E6A5-893866C76717}"/>
            </ac:spMkLst>
          </pc:spChg>
          <pc:picChg chg="add mod">
            <ac:chgData name="Lotti, Chiara" userId="2fb52f70-b4ac-41cd-b744-ca210f61f237" providerId="ADAL" clId="{458AFB0D-6CF4-402E-90B0-2403BA598085}" dt="2025-01-29T12:53:20.041" v="5907"/>
            <ac:picMkLst>
              <pc:docMk/>
              <pc:sldMasterMk cId="3593012112" sldId="2147483648"/>
              <pc:sldLayoutMk cId="1238964318" sldId="2147483753"/>
              <ac:picMk id="6" creationId="{804E24A2-11FC-63AC-B15C-D280A3152447}"/>
            </ac:picMkLst>
          </pc:picChg>
        </pc:sldLayoutChg>
        <pc:sldLayoutChg chg="addSp delSp modSp add del mod">
          <pc:chgData name="Lotti, Chiara" userId="2fb52f70-b4ac-41cd-b744-ca210f61f237" providerId="ADAL" clId="{458AFB0D-6CF4-402E-90B0-2403BA598085}" dt="2025-01-29T13:05:12.160" v="6040" actId="18131"/>
          <pc:sldLayoutMkLst>
            <pc:docMk/>
            <pc:sldMasterMk cId="3593012112" sldId="2147483648"/>
            <pc:sldLayoutMk cId="2885765776" sldId="2147483754"/>
          </pc:sldLayoutMkLst>
          <pc:picChg chg="add mod">
            <ac:chgData name="Lotti, Chiara" userId="2fb52f70-b4ac-41cd-b744-ca210f61f237" providerId="ADAL" clId="{458AFB0D-6CF4-402E-90B0-2403BA598085}" dt="2025-01-29T13:05:04.523" v="6039" actId="12789"/>
            <ac:picMkLst>
              <pc:docMk/>
              <pc:sldMasterMk cId="3593012112" sldId="2147483648"/>
              <pc:sldLayoutMk cId="2885765776" sldId="2147483754"/>
              <ac:picMk id="2" creationId="{D231F5F4-02F8-436D-9703-05ACE5E215DC}"/>
            </ac:picMkLst>
          </pc:picChg>
          <pc:picChg chg="mod modCrop">
            <ac:chgData name="Lotti, Chiara" userId="2fb52f70-b4ac-41cd-b744-ca210f61f237" providerId="ADAL" clId="{458AFB0D-6CF4-402E-90B0-2403BA598085}" dt="2025-01-29T13:05:12.160" v="6040" actId="18131"/>
            <ac:picMkLst>
              <pc:docMk/>
              <pc:sldMasterMk cId="3593012112" sldId="2147483648"/>
              <pc:sldLayoutMk cId="2885765776" sldId="2147483754"/>
              <ac:picMk id="6" creationId="{804E24A2-11FC-63AC-B15C-D280A3152447}"/>
            </ac:picMkLst>
          </pc:picChg>
        </pc:sldLayoutChg>
        <pc:sldLayoutChg chg="del">
          <pc:chgData name="Lotti, Chiara" userId="2fb52f70-b4ac-41cd-b744-ca210f61f237" providerId="ADAL" clId="{458AFB0D-6CF4-402E-90B0-2403BA598085}" dt="2025-01-28T10:10:17.538" v="9" actId="2696"/>
          <pc:sldLayoutMkLst>
            <pc:docMk/>
            <pc:sldMasterMk cId="3593012112" sldId="2147483648"/>
            <pc:sldLayoutMk cId="0" sldId="2147483756"/>
          </pc:sldLayoutMkLst>
        </pc:sldLayoutChg>
        <pc:sldLayoutChg chg="del">
          <pc:chgData name="Lotti, Chiara" userId="2fb52f70-b4ac-41cd-b744-ca210f61f237" providerId="ADAL" clId="{458AFB0D-6CF4-402E-90B0-2403BA598085}" dt="2025-01-28T10:10:17.555" v="11" actId="2696"/>
          <pc:sldLayoutMkLst>
            <pc:docMk/>
            <pc:sldMasterMk cId="3593012112" sldId="2147483648"/>
            <pc:sldLayoutMk cId="0" sldId="2147483757"/>
          </pc:sldLayoutMkLst>
        </pc:sldLayoutChg>
        <pc:sldLayoutChg chg="del">
          <pc:chgData name="Lotti, Chiara" userId="2fb52f70-b4ac-41cd-b744-ca210f61f237" providerId="ADAL" clId="{458AFB0D-6CF4-402E-90B0-2403BA598085}" dt="2025-01-28T10:10:17.571" v="12" actId="2696"/>
          <pc:sldLayoutMkLst>
            <pc:docMk/>
            <pc:sldMasterMk cId="3593012112" sldId="2147483648"/>
            <pc:sldLayoutMk cId="0" sldId="2147483758"/>
          </pc:sldLayoutMkLst>
        </pc:sldLayoutChg>
        <pc:sldLayoutChg chg="del">
          <pc:chgData name="Lotti, Chiara" userId="2fb52f70-b4ac-41cd-b744-ca210f61f237" providerId="ADAL" clId="{458AFB0D-6CF4-402E-90B0-2403BA598085}" dt="2025-01-28T10:10:17.571" v="13" actId="2696"/>
          <pc:sldLayoutMkLst>
            <pc:docMk/>
            <pc:sldMasterMk cId="3593012112" sldId="2147483648"/>
            <pc:sldLayoutMk cId="0" sldId="2147483759"/>
          </pc:sldLayoutMkLst>
        </pc:sldLayoutChg>
        <pc:sldLayoutChg chg="del">
          <pc:chgData name="Lotti, Chiara" userId="2fb52f70-b4ac-41cd-b744-ca210f61f237" providerId="ADAL" clId="{458AFB0D-6CF4-402E-90B0-2403BA598085}" dt="2025-01-28T10:10:17.553" v="10" actId="2696"/>
          <pc:sldLayoutMkLst>
            <pc:docMk/>
            <pc:sldMasterMk cId="3593012112" sldId="2147483648"/>
            <pc:sldLayoutMk cId="0" sldId="2147483760"/>
          </pc:sldLayoutMkLst>
        </pc:sldLayoutChg>
        <pc:sldLayoutChg chg="del">
          <pc:chgData name="Lotti, Chiara" userId="2fb52f70-b4ac-41cd-b744-ca210f61f237" providerId="ADAL" clId="{458AFB0D-6CF4-402E-90B0-2403BA598085}" dt="2025-01-28T10:10:20.497" v="56" actId="2696"/>
          <pc:sldLayoutMkLst>
            <pc:docMk/>
            <pc:sldMasterMk cId="3593012112" sldId="2147483648"/>
            <pc:sldLayoutMk cId="0" sldId="2147483761"/>
          </pc:sldLayoutMkLst>
        </pc:sldLayoutChg>
        <pc:sldLayoutChg chg="del">
          <pc:chgData name="Lotti, Chiara" userId="2fb52f70-b4ac-41cd-b744-ca210f61f237" providerId="ADAL" clId="{458AFB0D-6CF4-402E-90B0-2403BA598085}" dt="2025-01-28T10:10:17.823" v="53" actId="2696"/>
          <pc:sldLayoutMkLst>
            <pc:docMk/>
            <pc:sldMasterMk cId="3593012112" sldId="2147483648"/>
            <pc:sldLayoutMk cId="3268404836" sldId="2147483762"/>
          </pc:sldLayoutMkLst>
        </pc:sldLayoutChg>
        <pc:sldLayoutChg chg="del">
          <pc:chgData name="Lotti, Chiara" userId="2fb52f70-b4ac-41cd-b744-ca210f61f237" providerId="ADAL" clId="{458AFB0D-6CF4-402E-90B0-2403BA598085}" dt="2025-01-28T10:10:17.823" v="52" actId="2696"/>
          <pc:sldLayoutMkLst>
            <pc:docMk/>
            <pc:sldMasterMk cId="3593012112" sldId="2147483648"/>
            <pc:sldLayoutMk cId="3021314490" sldId="2147483763"/>
          </pc:sldLayoutMkLst>
        </pc:sldLayoutChg>
        <pc:sldLayoutChg chg="del">
          <pc:chgData name="Lotti, Chiara" userId="2fb52f70-b4ac-41cd-b744-ca210f61f237" providerId="ADAL" clId="{458AFB0D-6CF4-402E-90B0-2403BA598085}" dt="2025-01-28T10:10:17.806" v="47" actId="2696"/>
          <pc:sldLayoutMkLst>
            <pc:docMk/>
            <pc:sldMasterMk cId="3593012112" sldId="2147483648"/>
            <pc:sldLayoutMk cId="1306744138" sldId="2147483764"/>
          </pc:sldLayoutMkLst>
        </pc:sldLayoutChg>
        <pc:sldLayoutChg chg="del">
          <pc:chgData name="Lotti, Chiara" userId="2fb52f70-b4ac-41cd-b744-ca210f61f237" providerId="ADAL" clId="{458AFB0D-6CF4-402E-90B0-2403BA598085}" dt="2025-01-28T10:10:17.811" v="48" actId="2696"/>
          <pc:sldLayoutMkLst>
            <pc:docMk/>
            <pc:sldMasterMk cId="3593012112" sldId="2147483648"/>
            <pc:sldLayoutMk cId="1195701797" sldId="2147483765"/>
          </pc:sldLayoutMkLst>
        </pc:sldLayoutChg>
        <pc:sldLayoutChg chg="del">
          <pc:chgData name="Lotti, Chiara" userId="2fb52f70-b4ac-41cd-b744-ca210f61f237" providerId="ADAL" clId="{458AFB0D-6CF4-402E-90B0-2403BA598085}" dt="2025-01-28T10:10:17.688" v="30" actId="2696"/>
          <pc:sldLayoutMkLst>
            <pc:docMk/>
            <pc:sldMasterMk cId="3593012112" sldId="2147483648"/>
            <pc:sldLayoutMk cId="2975131974" sldId="2147483771"/>
          </pc:sldLayoutMkLst>
        </pc:sldLayoutChg>
        <pc:sldLayoutChg chg="del">
          <pc:chgData name="Lotti, Chiara" userId="2fb52f70-b4ac-41cd-b744-ca210f61f237" providerId="ADAL" clId="{458AFB0D-6CF4-402E-90B0-2403BA598085}" dt="2025-01-28T10:10:17.688" v="29" actId="2696"/>
          <pc:sldLayoutMkLst>
            <pc:docMk/>
            <pc:sldMasterMk cId="3593012112" sldId="2147483648"/>
            <pc:sldLayoutMk cId="2707657955" sldId="2147483772"/>
          </pc:sldLayoutMkLst>
        </pc:sldLayoutChg>
        <pc:sldLayoutChg chg="del">
          <pc:chgData name="Lotti, Chiara" userId="2fb52f70-b4ac-41cd-b744-ca210f61f237" providerId="ADAL" clId="{458AFB0D-6CF4-402E-90B0-2403BA598085}" dt="2025-01-28T10:10:17.673" v="28" actId="2696"/>
          <pc:sldLayoutMkLst>
            <pc:docMk/>
            <pc:sldMasterMk cId="3593012112" sldId="2147483648"/>
            <pc:sldLayoutMk cId="3845020876" sldId="2147483773"/>
          </pc:sldLayoutMkLst>
        </pc:sldLayoutChg>
        <pc:sldLayoutChg chg="del">
          <pc:chgData name="Lotti, Chiara" userId="2fb52f70-b4ac-41cd-b744-ca210f61f237" providerId="ADAL" clId="{458AFB0D-6CF4-402E-90B0-2403BA598085}" dt="2025-01-28T10:10:17.785" v="44" actId="2696"/>
          <pc:sldLayoutMkLst>
            <pc:docMk/>
            <pc:sldMasterMk cId="3593012112" sldId="2147483648"/>
            <pc:sldLayoutMk cId="496355212" sldId="2147483774"/>
          </pc:sldLayoutMkLst>
        </pc:sldLayoutChg>
        <pc:sldLayoutChg chg="del">
          <pc:chgData name="Lotti, Chiara" userId="2fb52f70-b4ac-41cd-b744-ca210f61f237" providerId="ADAL" clId="{458AFB0D-6CF4-402E-90B0-2403BA598085}" dt="2025-01-28T10:10:17.771" v="43" actId="2696"/>
          <pc:sldLayoutMkLst>
            <pc:docMk/>
            <pc:sldMasterMk cId="3593012112" sldId="2147483648"/>
            <pc:sldLayoutMk cId="3316703859" sldId="2147483775"/>
          </pc:sldLayoutMkLst>
        </pc:sldLayoutChg>
        <pc:sldLayoutChg chg="del">
          <pc:chgData name="Lotti, Chiara" userId="2fb52f70-b4ac-41cd-b744-ca210f61f237" providerId="ADAL" clId="{458AFB0D-6CF4-402E-90B0-2403BA598085}" dt="2025-01-28T10:10:17.754" v="42" actId="2696"/>
          <pc:sldLayoutMkLst>
            <pc:docMk/>
            <pc:sldMasterMk cId="3593012112" sldId="2147483648"/>
            <pc:sldLayoutMk cId="978660388" sldId="2147483776"/>
          </pc:sldLayoutMkLst>
        </pc:sldLayoutChg>
        <pc:sldLayoutChg chg="del">
          <pc:chgData name="Lotti, Chiara" userId="2fb52f70-b4ac-41cd-b744-ca210f61f237" providerId="ADAL" clId="{458AFB0D-6CF4-402E-90B0-2403BA598085}" dt="2025-01-28T10:10:17.649" v="23" actId="2696"/>
          <pc:sldLayoutMkLst>
            <pc:docMk/>
            <pc:sldMasterMk cId="3593012112" sldId="2147483648"/>
            <pc:sldLayoutMk cId="1503454004" sldId="2147483777"/>
          </pc:sldLayoutMkLst>
        </pc:sldLayoutChg>
        <pc:sldLayoutChg chg="del">
          <pc:chgData name="Lotti, Chiara" userId="2fb52f70-b4ac-41cd-b744-ca210f61f237" providerId="ADAL" clId="{458AFB0D-6CF4-402E-90B0-2403BA598085}" dt="2025-01-28T10:10:17.643" v="22" actId="2696"/>
          <pc:sldLayoutMkLst>
            <pc:docMk/>
            <pc:sldMasterMk cId="3593012112" sldId="2147483648"/>
            <pc:sldLayoutMk cId="1848383445" sldId="2147483778"/>
          </pc:sldLayoutMkLst>
        </pc:sldLayoutChg>
        <pc:sldLayoutChg chg="del">
          <pc:chgData name="Lotti, Chiara" userId="2fb52f70-b4ac-41cd-b744-ca210f61f237" providerId="ADAL" clId="{458AFB0D-6CF4-402E-90B0-2403BA598085}" dt="2025-01-28T10:10:17.637" v="21" actId="2696"/>
          <pc:sldLayoutMkLst>
            <pc:docMk/>
            <pc:sldMasterMk cId="3593012112" sldId="2147483648"/>
            <pc:sldLayoutMk cId="1718643479" sldId="2147483779"/>
          </pc:sldLayoutMkLst>
        </pc:sldLayoutChg>
        <pc:sldLayoutChg chg="del">
          <pc:chgData name="Lotti, Chiara" userId="2fb52f70-b4ac-41cd-b744-ca210f61f237" providerId="ADAL" clId="{458AFB0D-6CF4-402E-90B0-2403BA598085}" dt="2025-01-28T10:10:17.823" v="51" actId="2696"/>
          <pc:sldLayoutMkLst>
            <pc:docMk/>
            <pc:sldMasterMk cId="3593012112" sldId="2147483648"/>
            <pc:sldLayoutMk cId="3422830944" sldId="2147483787"/>
          </pc:sldLayoutMkLst>
        </pc:sldLayoutChg>
        <pc:sldLayoutChg chg="del">
          <pc:chgData name="Lotti, Chiara" userId="2fb52f70-b4ac-41cd-b744-ca210f61f237" providerId="ADAL" clId="{458AFB0D-6CF4-402E-90B0-2403BA598085}" dt="2025-01-28T10:10:17.821" v="50" actId="2696"/>
          <pc:sldLayoutMkLst>
            <pc:docMk/>
            <pc:sldMasterMk cId="3593012112" sldId="2147483648"/>
            <pc:sldLayoutMk cId="2003145292" sldId="2147483788"/>
          </pc:sldLayoutMkLst>
        </pc:sldLayoutChg>
        <pc:sldLayoutChg chg="del">
          <pc:chgData name="Lotti, Chiara" userId="2fb52f70-b4ac-41cd-b744-ca210f61f237" providerId="ADAL" clId="{458AFB0D-6CF4-402E-90B0-2403BA598085}" dt="2025-01-28T10:10:17.811" v="49" actId="2696"/>
          <pc:sldLayoutMkLst>
            <pc:docMk/>
            <pc:sldMasterMk cId="3593012112" sldId="2147483648"/>
            <pc:sldLayoutMk cId="1348986611" sldId="2147483789"/>
          </pc:sldLayoutMkLst>
        </pc:sldLayoutChg>
        <pc:sldLayoutChg chg="del">
          <pc:chgData name="Lotti, Chiara" userId="2fb52f70-b4ac-41cd-b744-ca210f61f237" providerId="ADAL" clId="{458AFB0D-6CF4-402E-90B0-2403BA598085}" dt="2025-01-28T10:10:17.604" v="16" actId="2696"/>
          <pc:sldLayoutMkLst>
            <pc:docMk/>
            <pc:sldMasterMk cId="3593012112" sldId="2147483648"/>
            <pc:sldLayoutMk cId="3729258872" sldId="2147483797"/>
          </pc:sldLayoutMkLst>
        </pc:sldLayoutChg>
        <pc:sldLayoutChg chg="del">
          <pc:chgData name="Lotti, Chiara" userId="2fb52f70-b4ac-41cd-b744-ca210f61f237" providerId="ADAL" clId="{458AFB0D-6CF4-402E-90B0-2403BA598085}" dt="2025-01-28T10:10:17.839" v="54" actId="2696"/>
          <pc:sldLayoutMkLst>
            <pc:docMk/>
            <pc:sldMasterMk cId="3593012112" sldId="2147483648"/>
            <pc:sldLayoutMk cId="1775427433" sldId="2147483798"/>
          </pc:sldLayoutMkLst>
        </pc:sldLayoutChg>
        <pc:sldLayoutChg chg="del">
          <pc:chgData name="Lotti, Chiara" userId="2fb52f70-b4ac-41cd-b744-ca210f61f237" providerId="ADAL" clId="{458AFB0D-6CF4-402E-90B0-2403BA598085}" dt="2025-01-28T10:10:17.711" v="33" actId="2696"/>
          <pc:sldLayoutMkLst>
            <pc:docMk/>
            <pc:sldMasterMk cId="3593012112" sldId="2147483648"/>
            <pc:sldLayoutMk cId="1818502999" sldId="2147483802"/>
          </pc:sldLayoutMkLst>
        </pc:sldLayoutChg>
        <pc:sldLayoutChg chg="del">
          <pc:chgData name="Lotti, Chiara" userId="2fb52f70-b4ac-41cd-b744-ca210f61f237" providerId="ADAL" clId="{458AFB0D-6CF4-402E-90B0-2403BA598085}" dt="2025-01-28T10:10:17.711" v="34" actId="2696"/>
          <pc:sldLayoutMkLst>
            <pc:docMk/>
            <pc:sldMasterMk cId="3593012112" sldId="2147483648"/>
            <pc:sldLayoutMk cId="1552677142" sldId="2147483803"/>
          </pc:sldLayoutMkLst>
        </pc:sldLayoutChg>
        <pc:sldLayoutChg chg="del">
          <pc:chgData name="Lotti, Chiara" userId="2fb52f70-b4ac-41cd-b744-ca210f61f237" providerId="ADAL" clId="{458AFB0D-6CF4-402E-90B0-2403BA598085}" dt="2025-01-28T10:10:17.721" v="35" actId="2696"/>
          <pc:sldLayoutMkLst>
            <pc:docMk/>
            <pc:sldMasterMk cId="3593012112" sldId="2147483648"/>
            <pc:sldLayoutMk cId="87490729" sldId="2147483804"/>
          </pc:sldLayoutMkLst>
        </pc:sldLayoutChg>
        <pc:sldLayoutChg chg="del">
          <pc:chgData name="Lotti, Chiara" userId="2fb52f70-b4ac-41cd-b744-ca210f61f237" providerId="ADAL" clId="{458AFB0D-6CF4-402E-90B0-2403BA598085}" dt="2025-01-28T10:10:17.721" v="36" actId="2696"/>
          <pc:sldLayoutMkLst>
            <pc:docMk/>
            <pc:sldMasterMk cId="3593012112" sldId="2147483648"/>
            <pc:sldLayoutMk cId="2854960840" sldId="2147483805"/>
          </pc:sldLayoutMkLst>
        </pc:sldLayoutChg>
        <pc:sldLayoutChg chg="del">
          <pc:chgData name="Lotti, Chiara" userId="2fb52f70-b4ac-41cd-b744-ca210f61f237" providerId="ADAL" clId="{458AFB0D-6CF4-402E-90B0-2403BA598085}" dt="2025-01-28T10:10:17.721" v="37" actId="2696"/>
          <pc:sldLayoutMkLst>
            <pc:docMk/>
            <pc:sldMasterMk cId="3593012112" sldId="2147483648"/>
            <pc:sldLayoutMk cId="480159231" sldId="2147483806"/>
          </pc:sldLayoutMkLst>
        </pc:sldLayoutChg>
        <pc:sldLayoutChg chg="del">
          <pc:chgData name="Lotti, Chiara" userId="2fb52f70-b4ac-41cd-b744-ca210f61f237" providerId="ADAL" clId="{458AFB0D-6CF4-402E-90B0-2403BA598085}" dt="2025-01-28T10:10:17.738" v="38" actId="2696"/>
          <pc:sldLayoutMkLst>
            <pc:docMk/>
            <pc:sldMasterMk cId="3593012112" sldId="2147483648"/>
            <pc:sldLayoutMk cId="753194826" sldId="2147483807"/>
          </pc:sldLayoutMkLst>
        </pc:sldLayoutChg>
        <pc:sldLayoutChg chg="del">
          <pc:chgData name="Lotti, Chiara" userId="2fb52f70-b4ac-41cd-b744-ca210f61f237" providerId="ADAL" clId="{458AFB0D-6CF4-402E-90B0-2403BA598085}" dt="2025-01-28T10:10:17.738" v="39" actId="2696"/>
          <pc:sldLayoutMkLst>
            <pc:docMk/>
            <pc:sldMasterMk cId="3593012112" sldId="2147483648"/>
            <pc:sldLayoutMk cId="1802646492" sldId="2147483808"/>
          </pc:sldLayoutMkLst>
        </pc:sldLayoutChg>
        <pc:sldLayoutChg chg="del">
          <pc:chgData name="Lotti, Chiara" userId="2fb52f70-b4ac-41cd-b744-ca210f61f237" providerId="ADAL" clId="{458AFB0D-6CF4-402E-90B0-2403BA598085}" dt="2025-01-28T10:10:17.618" v="18" actId="2696"/>
          <pc:sldLayoutMkLst>
            <pc:docMk/>
            <pc:sldMasterMk cId="3593012112" sldId="2147483648"/>
            <pc:sldLayoutMk cId="3890544439" sldId="2147483809"/>
          </pc:sldLayoutMkLst>
        </pc:sldLayoutChg>
        <pc:sldLayoutChg chg="del">
          <pc:chgData name="Lotti, Chiara" userId="2fb52f70-b4ac-41cd-b744-ca210f61f237" providerId="ADAL" clId="{458AFB0D-6CF4-402E-90B0-2403BA598085}" dt="2025-01-28T10:10:17.587" v="14" actId="2696"/>
          <pc:sldLayoutMkLst>
            <pc:docMk/>
            <pc:sldMasterMk cId="3593012112" sldId="2147483648"/>
            <pc:sldLayoutMk cId="3017189838" sldId="2147483810"/>
          </pc:sldLayoutMkLst>
        </pc:sldLayoutChg>
        <pc:sldLayoutChg chg="del">
          <pc:chgData name="Lotti, Chiara" userId="2fb52f70-b4ac-41cd-b744-ca210f61f237" providerId="ADAL" clId="{458AFB0D-6CF4-402E-90B0-2403BA598085}" dt="2025-01-28T10:10:17.588" v="15" actId="2696"/>
          <pc:sldLayoutMkLst>
            <pc:docMk/>
            <pc:sldMasterMk cId="3593012112" sldId="2147483648"/>
            <pc:sldLayoutMk cId="2573142773" sldId="2147483811"/>
          </pc:sldLayoutMkLst>
        </pc:sldLayoutChg>
        <pc:sldLayoutChg chg="del">
          <pc:chgData name="Lotti, Chiara" userId="2fb52f70-b4ac-41cd-b744-ca210f61f237" providerId="ADAL" clId="{458AFB0D-6CF4-402E-90B0-2403BA598085}" dt="2025-01-28T10:10:17.611" v="17" actId="2696"/>
          <pc:sldLayoutMkLst>
            <pc:docMk/>
            <pc:sldMasterMk cId="3593012112" sldId="2147483648"/>
            <pc:sldLayoutMk cId="3293815989" sldId="2147483812"/>
          </pc:sldLayoutMkLst>
        </pc:sldLayoutChg>
      </pc:sldMasterChg>
    </pc:docChg>
  </pc:docChgLst>
  <pc:docChgLst>
    <pc:chgData name="Ghini, Barbara" userId="de6089db-6731-4bdf-9cab-872eec6df13e" providerId="ADAL" clId="{51F5BCD5-5CB5-4DC3-B6C9-1CE27758DC5F}"/>
    <pc:docChg chg="modSld">
      <pc:chgData name="Ghini, Barbara" userId="de6089db-6731-4bdf-9cab-872eec6df13e" providerId="ADAL" clId="{51F5BCD5-5CB5-4DC3-B6C9-1CE27758DC5F}" dt="2025-02-24T11:14:27.735" v="95" actId="20577"/>
      <pc:docMkLst>
        <pc:docMk/>
      </pc:docMkLst>
      <pc:sldChg chg="modSp mod">
        <pc:chgData name="Ghini, Barbara" userId="de6089db-6731-4bdf-9cab-872eec6df13e" providerId="ADAL" clId="{51F5BCD5-5CB5-4DC3-B6C9-1CE27758DC5F}" dt="2025-02-24T11:14:27.735" v="95" actId="20577"/>
        <pc:sldMkLst>
          <pc:docMk/>
          <pc:sldMk cId="1833311064" sldId="2147472434"/>
        </pc:sldMkLst>
        <pc:spChg chg="mod">
          <ac:chgData name="Ghini, Barbara" userId="de6089db-6731-4bdf-9cab-872eec6df13e" providerId="ADAL" clId="{51F5BCD5-5CB5-4DC3-B6C9-1CE27758DC5F}" dt="2025-02-24T11:14:27.735" v="95" actId="20577"/>
          <ac:spMkLst>
            <pc:docMk/>
            <pc:sldMk cId="1833311064" sldId="2147472434"/>
            <ac:spMk id="18" creationId="{43A6BB5A-DB7D-D773-3D4F-2DA38590A0AB}"/>
          </ac:spMkLst>
        </pc:spChg>
      </pc:sldChg>
      <pc:sldChg chg="modSp mod">
        <pc:chgData name="Ghini, Barbara" userId="de6089db-6731-4bdf-9cab-872eec6df13e" providerId="ADAL" clId="{51F5BCD5-5CB5-4DC3-B6C9-1CE27758DC5F}" dt="2025-02-24T11:14:07.269" v="77" actId="207"/>
        <pc:sldMkLst>
          <pc:docMk/>
          <pc:sldMk cId="1116487928" sldId="2147472435"/>
        </pc:sldMkLst>
        <pc:spChg chg="mod">
          <ac:chgData name="Ghini, Barbara" userId="de6089db-6731-4bdf-9cab-872eec6df13e" providerId="ADAL" clId="{51F5BCD5-5CB5-4DC3-B6C9-1CE27758DC5F}" dt="2025-02-24T11:14:07.269" v="77" actId="207"/>
          <ac:spMkLst>
            <pc:docMk/>
            <pc:sldMk cId="1116487928" sldId="2147472435"/>
            <ac:spMk id="6" creationId="{2C32FBD5-62D4-37BC-AD5A-020E5A83B07D}"/>
          </ac:spMkLst>
        </pc:spChg>
      </pc:sldChg>
    </pc:docChg>
  </pc:docChgLst>
  <pc:docChgLst>
    <pc:chgData name="Lotti, Chiara" userId="2fb52f70-b4ac-41cd-b744-ca210f61f237" providerId="ADAL" clId="{7DF4EB5D-2980-4B63-8850-5E4460320833}"/>
    <pc:docChg chg="modSld">
      <pc:chgData name="Lotti, Chiara" userId="2fb52f70-b4ac-41cd-b744-ca210f61f237" providerId="ADAL" clId="{7DF4EB5D-2980-4B63-8850-5E4460320833}" dt="2024-11-18T13:07:18.293" v="8" actId="20577"/>
      <pc:docMkLst>
        <pc:docMk/>
      </pc:docMkLst>
      <pc:sldChg chg="modSp mod">
        <pc:chgData name="Lotti, Chiara" userId="2fb52f70-b4ac-41cd-b744-ca210f61f237" providerId="ADAL" clId="{7DF4EB5D-2980-4B63-8850-5E4460320833}" dt="2024-11-18T13:07:18.293" v="8" actId="20577"/>
        <pc:sldMkLst>
          <pc:docMk/>
          <pc:sldMk cId="810887722" sldId="298"/>
        </pc:sldMkLst>
      </pc:sldChg>
      <pc:sldChg chg="modSp mod">
        <pc:chgData name="Lotti, Chiara" userId="2fb52f70-b4ac-41cd-b744-ca210f61f237" providerId="ADAL" clId="{7DF4EB5D-2980-4B63-8850-5E4460320833}" dt="2024-11-18T13:07:00.406" v="2" actId="14100"/>
        <pc:sldMkLst>
          <pc:docMk/>
          <pc:sldMk cId="3338920429" sldId="2147472417"/>
        </pc:sldMkLst>
      </pc:sldChg>
    </pc:docChg>
  </pc:docChgLst>
  <pc:docChgLst>
    <pc:chgData name="Lotti, Chiara" userId="ed8909c7-00f1-4cbf-b3a1-008c1d583412" providerId="ADAL" clId="{DAD0A01B-F21E-40E0-A86D-0C86F3A0D4B4}"/>
    <pc:docChg chg="modSld">
      <pc:chgData name="Lotti, Chiara" userId="ed8909c7-00f1-4cbf-b3a1-008c1d583412" providerId="ADAL" clId="{DAD0A01B-F21E-40E0-A86D-0C86F3A0D4B4}" dt="2025-07-02T11:44:20.628" v="0" actId="20577"/>
      <pc:docMkLst>
        <pc:docMk/>
      </pc:docMkLst>
      <pc:sldChg chg="modSp mod">
        <pc:chgData name="Lotti, Chiara" userId="ed8909c7-00f1-4cbf-b3a1-008c1d583412" providerId="ADAL" clId="{DAD0A01B-F21E-40E0-A86D-0C86F3A0D4B4}" dt="2025-07-02T11:44:20.628" v="0" actId="20577"/>
        <pc:sldMkLst>
          <pc:docMk/>
          <pc:sldMk cId="1116487928" sldId="2147472435"/>
        </pc:sldMkLst>
        <pc:spChg chg="mod">
          <ac:chgData name="Lotti, Chiara" userId="ed8909c7-00f1-4cbf-b3a1-008c1d583412" providerId="ADAL" clId="{DAD0A01B-F21E-40E0-A86D-0C86F3A0D4B4}" dt="2025-07-02T11:44:20.628" v="0" actId="20577"/>
          <ac:spMkLst>
            <pc:docMk/>
            <pc:sldMk cId="1116487928" sldId="2147472435"/>
            <ac:spMk id="6" creationId="{2C32FBD5-62D4-37BC-AD5A-020E5A83B07D}"/>
          </ac:spMkLst>
        </pc:spChg>
      </pc:sldChg>
    </pc:docChg>
  </pc:docChgLst>
  <pc:docChgLst>
    <pc:chgData name="Lotti, Chiara" userId="2fb52f70-b4ac-41cd-b744-ca210f61f237" providerId="ADAL" clId="{F83EAF40-E033-4910-A6C5-17751B26D0FA}"/>
    <pc:docChg chg="modSld">
      <pc:chgData name="Lotti, Chiara" userId="2fb52f70-b4ac-41cd-b744-ca210f61f237" providerId="ADAL" clId="{F83EAF40-E033-4910-A6C5-17751B26D0FA}" dt="2024-02-20T14:03:41.654" v="11"/>
      <pc:docMkLst>
        <pc:docMk/>
      </pc:docMkLst>
      <pc:sldChg chg="modTransition">
        <pc:chgData name="Lotti, Chiara" userId="2fb52f70-b4ac-41cd-b744-ca210f61f237" providerId="ADAL" clId="{F83EAF40-E033-4910-A6C5-17751B26D0FA}" dt="2024-02-20T13:57:14.529" v="10"/>
        <pc:sldMkLst>
          <pc:docMk/>
          <pc:sldMk cId="738739755" sldId="289"/>
        </pc:sldMkLst>
      </pc:sldChg>
      <pc:sldChg chg="modTransition">
        <pc:chgData name="Lotti, Chiara" userId="2fb52f70-b4ac-41cd-b744-ca210f61f237" providerId="ADAL" clId="{F83EAF40-E033-4910-A6C5-17751B26D0FA}" dt="2024-02-20T13:57:14.529" v="10"/>
        <pc:sldMkLst>
          <pc:docMk/>
          <pc:sldMk cId="1853343590" sldId="290"/>
        </pc:sldMkLst>
      </pc:sldChg>
      <pc:sldChg chg="modTransition">
        <pc:chgData name="Lotti, Chiara" userId="2fb52f70-b4ac-41cd-b744-ca210f61f237" providerId="ADAL" clId="{F83EAF40-E033-4910-A6C5-17751B26D0FA}" dt="2024-02-20T13:57:14.529" v="10"/>
        <pc:sldMkLst>
          <pc:docMk/>
          <pc:sldMk cId="2041976392" sldId="291"/>
        </pc:sldMkLst>
      </pc:sldChg>
      <pc:sldChg chg="modTransition">
        <pc:chgData name="Lotti, Chiara" userId="2fb52f70-b4ac-41cd-b744-ca210f61f237" providerId="ADAL" clId="{F83EAF40-E033-4910-A6C5-17751B26D0FA}" dt="2024-02-20T13:57:14.529" v="10"/>
        <pc:sldMkLst>
          <pc:docMk/>
          <pc:sldMk cId="1240083247" sldId="292"/>
        </pc:sldMkLst>
      </pc:sldChg>
      <pc:sldChg chg="modTransition">
        <pc:chgData name="Lotti, Chiara" userId="2fb52f70-b4ac-41cd-b744-ca210f61f237" providerId="ADAL" clId="{F83EAF40-E033-4910-A6C5-17751B26D0FA}" dt="2024-02-20T13:57:14.529" v="10"/>
        <pc:sldMkLst>
          <pc:docMk/>
          <pc:sldMk cId="810887722" sldId="298"/>
        </pc:sldMkLst>
      </pc:sldChg>
      <pc:sldChg chg="modTransition">
        <pc:chgData name="Lotti, Chiara" userId="2fb52f70-b4ac-41cd-b744-ca210f61f237" providerId="ADAL" clId="{F83EAF40-E033-4910-A6C5-17751B26D0FA}" dt="2024-02-20T13:57:14.529" v="10"/>
        <pc:sldMkLst>
          <pc:docMk/>
          <pc:sldMk cId="976351658" sldId="2147472409"/>
        </pc:sldMkLst>
      </pc:sldChg>
      <pc:sldChg chg="modTransition">
        <pc:chgData name="Lotti, Chiara" userId="2fb52f70-b4ac-41cd-b744-ca210f61f237" providerId="ADAL" clId="{F83EAF40-E033-4910-A6C5-17751B26D0FA}" dt="2024-02-20T13:57:14.529" v="10"/>
        <pc:sldMkLst>
          <pc:docMk/>
          <pc:sldMk cId="135237926" sldId="2147472410"/>
        </pc:sldMkLst>
      </pc:sldChg>
      <pc:sldChg chg="modTransition">
        <pc:chgData name="Lotti, Chiara" userId="2fb52f70-b4ac-41cd-b744-ca210f61f237" providerId="ADAL" clId="{F83EAF40-E033-4910-A6C5-17751B26D0FA}" dt="2024-02-20T13:57:14.529" v="10"/>
        <pc:sldMkLst>
          <pc:docMk/>
          <pc:sldMk cId="605287427" sldId="2147472414"/>
        </pc:sldMkLst>
      </pc:sldChg>
      <pc:sldChg chg="modTransition">
        <pc:chgData name="Lotti, Chiara" userId="2fb52f70-b4ac-41cd-b744-ca210f61f237" providerId="ADAL" clId="{F83EAF40-E033-4910-A6C5-17751B26D0FA}" dt="2024-02-20T13:57:14.529" v="10"/>
        <pc:sldMkLst>
          <pc:docMk/>
          <pc:sldMk cId="3338920429" sldId="2147472417"/>
        </pc:sldMkLst>
      </pc:sldChg>
      <pc:sldChg chg="modTransition">
        <pc:chgData name="Lotti, Chiara" userId="2fb52f70-b4ac-41cd-b744-ca210f61f237" providerId="ADAL" clId="{F83EAF40-E033-4910-A6C5-17751B26D0FA}" dt="2024-02-20T13:57:14.529" v="10"/>
        <pc:sldMkLst>
          <pc:docMk/>
          <pc:sldMk cId="1528713463" sldId="2147472418"/>
        </pc:sldMkLst>
      </pc:sldChg>
      <pc:sldChg chg="modTransition">
        <pc:chgData name="Lotti, Chiara" userId="2fb52f70-b4ac-41cd-b744-ca210f61f237" providerId="ADAL" clId="{F83EAF40-E033-4910-A6C5-17751B26D0FA}" dt="2024-02-20T13:57:14.529" v="10"/>
        <pc:sldMkLst>
          <pc:docMk/>
          <pc:sldMk cId="3582716074" sldId="2147472420"/>
        </pc:sldMkLst>
      </pc:sldChg>
      <pc:sldChg chg="modTransition">
        <pc:chgData name="Lotti, Chiara" userId="2fb52f70-b4ac-41cd-b744-ca210f61f237" providerId="ADAL" clId="{F83EAF40-E033-4910-A6C5-17751B26D0FA}" dt="2024-02-20T13:57:14.529" v="10"/>
        <pc:sldMkLst>
          <pc:docMk/>
          <pc:sldMk cId="3080967989" sldId="2147472421"/>
        </pc:sldMkLst>
      </pc:sldChg>
      <pc:sldChg chg="modTransition">
        <pc:chgData name="Lotti, Chiara" userId="2fb52f70-b4ac-41cd-b744-ca210f61f237" providerId="ADAL" clId="{F83EAF40-E033-4910-A6C5-17751B26D0FA}" dt="2024-02-20T13:57:14.529" v="10"/>
        <pc:sldMkLst>
          <pc:docMk/>
          <pc:sldMk cId="4195445163" sldId="2147472423"/>
        </pc:sldMkLst>
      </pc:sldChg>
      <pc:sldChg chg="modTransition">
        <pc:chgData name="Lotti, Chiara" userId="2fb52f70-b4ac-41cd-b744-ca210f61f237" providerId="ADAL" clId="{F83EAF40-E033-4910-A6C5-17751B26D0FA}" dt="2024-02-20T13:57:14.529" v="10"/>
        <pc:sldMkLst>
          <pc:docMk/>
          <pc:sldMk cId="1900389686" sldId="2147472428"/>
        </pc:sldMkLst>
      </pc:sldChg>
      <pc:sldChg chg="modTransition">
        <pc:chgData name="Lotti, Chiara" userId="2fb52f70-b4ac-41cd-b744-ca210f61f237" providerId="ADAL" clId="{F83EAF40-E033-4910-A6C5-17751B26D0FA}" dt="2024-02-20T13:57:14.529" v="10"/>
        <pc:sldMkLst>
          <pc:docMk/>
          <pc:sldMk cId="1105159155" sldId="2147472429"/>
        </pc:sldMkLst>
      </pc:sldChg>
      <pc:sldChg chg="modTransition">
        <pc:chgData name="Lotti, Chiara" userId="2fb52f70-b4ac-41cd-b744-ca210f61f237" providerId="ADAL" clId="{F83EAF40-E033-4910-A6C5-17751B26D0FA}" dt="2024-02-20T14:03:41.654" v="11"/>
        <pc:sldMkLst>
          <pc:docMk/>
          <pc:sldMk cId="2019025448" sldId="21474724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CA2713-027C-42B2-9F91-7B13A324C506}" type="datetimeFigureOut">
              <a:rPr lang="en-US" smtClean="0"/>
              <a:t>7/2/2025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7B9769-9D09-40F4-B93E-5F1D705160CE}" type="slidenum">
              <a:rPr lang="en-US" smtClean="0"/>
              <a:t>‹#›</a:t>
            </a:fld>
            <a:endParaRPr lang="en-US" dirty="0"/>
          </a:p>
        </p:txBody>
      </p:sp>
    </p:spTree>
    <p:extLst>
      <p:ext uri="{BB962C8B-B14F-4D97-AF65-F5344CB8AC3E}">
        <p14:creationId xmlns:p14="http://schemas.microsoft.com/office/powerpoint/2010/main" val="672608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EF65D5B3-C7DE-DD42-935C-F05B2B4D12AA}" type="datetimeFigureOut">
              <a:rPr lang="en-US" smtClean="0"/>
              <a:pPr/>
              <a:t>7/2/2025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D3202917-901C-E148-A7BF-7CFF232DBE20}" type="slidenum">
              <a:rPr lang="en-US" smtClean="0"/>
              <a:pPr/>
              <a:t>‹#›</a:t>
            </a:fld>
            <a:endParaRPr lang="en-US" dirty="0"/>
          </a:p>
        </p:txBody>
      </p:sp>
    </p:spTree>
    <p:extLst>
      <p:ext uri="{BB962C8B-B14F-4D97-AF65-F5344CB8AC3E}">
        <p14:creationId xmlns:p14="http://schemas.microsoft.com/office/powerpoint/2010/main" val="101696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02917-901C-E148-A7BF-7CFF232DBE20}" type="slidenum">
              <a:rPr lang="en-US" smtClean="0"/>
              <a:pPr/>
              <a:t>1</a:t>
            </a:fld>
            <a:endParaRPr lang="en-US" dirty="0"/>
          </a:p>
        </p:txBody>
      </p:sp>
    </p:spTree>
    <p:extLst>
      <p:ext uri="{BB962C8B-B14F-4D97-AF65-F5344CB8AC3E}">
        <p14:creationId xmlns:p14="http://schemas.microsoft.com/office/powerpoint/2010/main" val="54985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02917-901C-E148-A7BF-7CFF232DBE20}" type="slidenum">
              <a:rPr lang="en-US" smtClean="0"/>
              <a:pPr/>
              <a:t>2</a:t>
            </a:fld>
            <a:endParaRPr lang="en-US" dirty="0"/>
          </a:p>
        </p:txBody>
      </p:sp>
    </p:spTree>
    <p:extLst>
      <p:ext uri="{BB962C8B-B14F-4D97-AF65-F5344CB8AC3E}">
        <p14:creationId xmlns:p14="http://schemas.microsoft.com/office/powerpoint/2010/main" val="327371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83096" y="123729"/>
            <a:ext cx="11027664" cy="1019271"/>
          </a:xfrm>
        </p:spPr>
        <p:txBody>
          <a:bodyPr/>
          <a:lstStyle>
            <a:lvl1pPr>
              <a:defRPr>
                <a:latin typeface="Barlow"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83096" y="1417320"/>
            <a:ext cx="11027664" cy="5135880"/>
          </a:xfrm>
        </p:spPr>
        <p:txBody>
          <a:bodyPr vert="horz" lIns="0" tIns="0" rIns="0" bIns="0" rtlCol="0">
            <a:normAutofit/>
          </a:bodyPr>
          <a:lstStyle>
            <a:lvl1pPr>
              <a:defRPr lang="en-US" smtClean="0">
                <a:latin typeface="Barlow" panose="00000500000000000000" pitchFamily="2" charset="0"/>
              </a:defRPr>
            </a:lvl1pPr>
            <a:lvl2pPr>
              <a:defRPr lang="en-US" smtClean="0">
                <a:latin typeface="Barlow" panose="00000500000000000000" pitchFamily="2" charset="0"/>
              </a:defRPr>
            </a:lvl2pPr>
            <a:lvl3pPr>
              <a:defRPr lang="en-US" smtClean="0">
                <a:latin typeface="Barlow" panose="00000500000000000000" pitchFamily="2" charset="0"/>
              </a:defRPr>
            </a:lvl3pPr>
            <a:lvl4pPr>
              <a:defRPr lang="en-US" smtClean="0">
                <a:latin typeface="Barlow" panose="00000500000000000000" pitchFamily="2" charset="0"/>
              </a:defRPr>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2CAB6610-0826-B24C-9F5A-08C358D53B37}"/>
              </a:ext>
            </a:extLst>
          </p:cNvPr>
          <p:cNvSpPr>
            <a:spLocks noGrp="1"/>
          </p:cNvSpPr>
          <p:nvPr>
            <p:ph type="sldNum" sz="quarter" idx="11"/>
          </p:nvPr>
        </p:nvSpPr>
        <p:spPr/>
        <p:txBody>
          <a:bodyPr/>
          <a:lstStyle>
            <a:lvl1pPr>
              <a:defRPr>
                <a:latin typeface="Barlow" panose="00000500000000000000" pitchFamily="2" charset="0"/>
              </a:defRPr>
            </a:lvl1pPr>
          </a:lstStyle>
          <a:p>
            <a:fld id="{7FE2BEB5-2653-6044-B03D-162392F9D4CA}" type="slidenum">
              <a:rPr lang="en-US" smtClean="0"/>
              <a:pPr/>
              <a:t>‹#›</a:t>
            </a:fld>
            <a:endParaRPr lang="en-US" dirty="0"/>
          </a:p>
        </p:txBody>
      </p:sp>
    </p:spTree>
    <p:extLst>
      <p:ext uri="{BB962C8B-B14F-4D97-AF65-F5344CB8AC3E}">
        <p14:creationId xmlns:p14="http://schemas.microsoft.com/office/powerpoint/2010/main" val="189828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AB6610-0826-B24C-9F5A-08C358D53B37}"/>
              </a:ext>
            </a:extLst>
          </p:cNvPr>
          <p:cNvSpPr>
            <a:spLocks noGrp="1"/>
          </p:cNvSpPr>
          <p:nvPr>
            <p:ph type="sldNum" sz="quarter" idx="11"/>
          </p:nvPr>
        </p:nvSpPr>
        <p:spPr/>
        <p:txBody>
          <a:bodyPr/>
          <a:lstStyle>
            <a:lvl1pPr>
              <a:defRPr>
                <a:latin typeface="Barlow" panose="00000500000000000000" pitchFamily="2" charset="0"/>
              </a:defRPr>
            </a:lvl1pPr>
          </a:lstStyle>
          <a:p>
            <a:fld id="{7FE2BEB5-2653-6044-B03D-162392F9D4CA}" type="slidenum">
              <a:rPr lang="en-US" smtClean="0"/>
              <a:pPr/>
              <a:t>‹#›</a:t>
            </a:fld>
            <a:endParaRPr lang="en-US" dirty="0"/>
          </a:p>
        </p:txBody>
      </p:sp>
      <p:sp>
        <p:nvSpPr>
          <p:cNvPr id="4" name="Rectangle 3">
            <a:extLst>
              <a:ext uri="{FF2B5EF4-FFF2-40B4-BE49-F238E27FC236}">
                <a16:creationId xmlns:a16="http://schemas.microsoft.com/office/drawing/2014/main" id="{B5D3CFE7-EE91-3904-A8F8-18F4B97EC1C3}"/>
              </a:ext>
            </a:extLst>
          </p:cNvPr>
          <p:cNvSpPr/>
          <p:nvPr userDrawn="1"/>
        </p:nvSpPr>
        <p:spPr>
          <a:xfrm>
            <a:off x="0" y="0"/>
            <a:ext cx="12192000" cy="6858000"/>
          </a:xfrm>
          <a:prstGeom prst="rect">
            <a:avLst/>
          </a:prstGeom>
          <a:gradFill>
            <a:gsLst>
              <a:gs pos="21000">
                <a:srgbClr val="75C044"/>
              </a:gs>
              <a:gs pos="100000">
                <a:srgbClr val="00A9A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pic>
        <p:nvPicPr>
          <p:cNvPr id="6" name="Picture 5">
            <a:extLst>
              <a:ext uri="{FF2B5EF4-FFF2-40B4-BE49-F238E27FC236}">
                <a16:creationId xmlns:a16="http://schemas.microsoft.com/office/drawing/2014/main" id="{804E24A2-11FC-63AC-B15C-D280A3152447}"/>
              </a:ext>
            </a:extLst>
          </p:cNvPr>
          <p:cNvPicPr>
            <a:picLocks noChangeAspect="1"/>
          </p:cNvPicPr>
          <p:nvPr userDrawn="1"/>
        </p:nvPicPr>
        <p:blipFill>
          <a:blip r:embed="rId2" cstate="email">
            <a:alphaModFix amt="3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13671" y="7689"/>
            <a:ext cx="12178330" cy="6850311"/>
          </a:xfrm>
          <a:prstGeom prst="rect">
            <a:avLst/>
          </a:prstGeom>
        </p:spPr>
      </p:pic>
      <p:sp>
        <p:nvSpPr>
          <p:cNvPr id="7" name="Freeform: Shape 6">
            <a:extLst>
              <a:ext uri="{FF2B5EF4-FFF2-40B4-BE49-F238E27FC236}">
                <a16:creationId xmlns:a16="http://schemas.microsoft.com/office/drawing/2014/main" id="{2C59FE6F-9EF1-AE8F-E6A5-893866C76717}"/>
              </a:ext>
            </a:extLst>
          </p:cNvPr>
          <p:cNvSpPr/>
          <p:nvPr userDrawn="1"/>
        </p:nvSpPr>
        <p:spPr>
          <a:xfrm>
            <a:off x="5417145" y="3417092"/>
            <a:ext cx="888207" cy="342855"/>
          </a:xfrm>
          <a:custGeom>
            <a:avLst/>
            <a:gdLst>
              <a:gd name="connsiteX0" fmla="*/ 0 w 1068581"/>
              <a:gd name="connsiteY0" fmla="*/ 349696 h 412479"/>
              <a:gd name="connsiteX1" fmla="*/ 8292 w 1068581"/>
              <a:gd name="connsiteY1" fmla="*/ 287257 h 412479"/>
              <a:gd name="connsiteX2" fmla="*/ 423321 w 1068581"/>
              <a:gd name="connsiteY2" fmla="*/ 95262 h 412479"/>
              <a:gd name="connsiteX3" fmla="*/ 420067 w 1068581"/>
              <a:gd name="connsiteY3" fmla="*/ 147235 h 412479"/>
              <a:gd name="connsiteX4" fmla="*/ 817402 w 1068581"/>
              <a:gd name="connsiteY4" fmla="*/ 17319 h 412479"/>
              <a:gd name="connsiteX5" fmla="*/ 810909 w 1068581"/>
              <a:gd name="connsiteY5" fmla="*/ 87690 h 412479"/>
              <a:gd name="connsiteX6" fmla="*/ 1068582 w 1068581"/>
              <a:gd name="connsiteY6" fmla="*/ 0 h 412479"/>
              <a:gd name="connsiteX7" fmla="*/ 1062089 w 1068581"/>
              <a:gd name="connsiteY7" fmla="*/ 55211 h 412479"/>
              <a:gd name="connsiteX8" fmla="*/ 648515 w 1068581"/>
              <a:gd name="connsiteY8" fmla="*/ 269578 h 412479"/>
              <a:gd name="connsiteX9" fmla="*/ 652848 w 1068581"/>
              <a:gd name="connsiteY9" fmla="*/ 212193 h 412479"/>
              <a:gd name="connsiteX10" fmla="*/ 253354 w 1068581"/>
              <a:gd name="connsiteY10" fmla="*/ 412479 h 412479"/>
              <a:gd name="connsiteX11" fmla="*/ 276087 w 1068581"/>
              <a:gd name="connsiteY11" fmla="*/ 259816 h 412479"/>
              <a:gd name="connsiteX12" fmla="*/ 0 w 1068581"/>
              <a:gd name="connsiteY12" fmla="*/ 349681 h 41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581" h="412479">
                <a:moveTo>
                  <a:pt x="0" y="349696"/>
                </a:moveTo>
                <a:cubicBezTo>
                  <a:pt x="1721" y="332862"/>
                  <a:pt x="9434" y="286710"/>
                  <a:pt x="8292" y="287257"/>
                </a:cubicBezTo>
                <a:cubicBezTo>
                  <a:pt x="166368" y="210393"/>
                  <a:pt x="285818" y="155902"/>
                  <a:pt x="423321" y="95262"/>
                </a:cubicBezTo>
                <a:cubicBezTo>
                  <a:pt x="423321" y="112581"/>
                  <a:pt x="414263" y="149143"/>
                  <a:pt x="420067" y="147235"/>
                </a:cubicBezTo>
                <a:cubicBezTo>
                  <a:pt x="557571" y="101770"/>
                  <a:pt x="683153" y="60624"/>
                  <a:pt x="817402" y="17319"/>
                </a:cubicBezTo>
                <a:cubicBezTo>
                  <a:pt x="815243" y="40051"/>
                  <a:pt x="811989" y="66037"/>
                  <a:pt x="810909" y="87690"/>
                </a:cubicBezTo>
                <a:cubicBezTo>
                  <a:pt x="897520" y="56291"/>
                  <a:pt x="981971" y="25986"/>
                  <a:pt x="1068582" y="0"/>
                </a:cubicBezTo>
                <a:cubicBezTo>
                  <a:pt x="1068363" y="1126"/>
                  <a:pt x="1061448" y="55524"/>
                  <a:pt x="1062089" y="55211"/>
                </a:cubicBezTo>
                <a:cubicBezTo>
                  <a:pt x="917013" y="127757"/>
                  <a:pt x="786018" y="195953"/>
                  <a:pt x="648515" y="269578"/>
                </a:cubicBezTo>
                <a:cubicBezTo>
                  <a:pt x="649594" y="247926"/>
                  <a:pt x="652848" y="230607"/>
                  <a:pt x="652848" y="212193"/>
                </a:cubicBezTo>
                <a:cubicBezTo>
                  <a:pt x="517519" y="277151"/>
                  <a:pt x="393017" y="337775"/>
                  <a:pt x="253354" y="412479"/>
                </a:cubicBezTo>
                <a:cubicBezTo>
                  <a:pt x="263101" y="363761"/>
                  <a:pt x="269234" y="308174"/>
                  <a:pt x="276087" y="259816"/>
                </a:cubicBezTo>
                <a:cubicBezTo>
                  <a:pt x="181888" y="289041"/>
                  <a:pt x="55227" y="330187"/>
                  <a:pt x="0" y="349681"/>
                </a:cubicBezTo>
              </a:path>
            </a:pathLst>
          </a:custGeom>
          <a:solidFill>
            <a:schemeClr val="bg1"/>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12389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AB6610-0826-B24C-9F5A-08C358D53B37}"/>
              </a:ext>
            </a:extLst>
          </p:cNvPr>
          <p:cNvSpPr>
            <a:spLocks noGrp="1"/>
          </p:cNvSpPr>
          <p:nvPr>
            <p:ph type="sldNum" sz="quarter" idx="11"/>
          </p:nvPr>
        </p:nvSpPr>
        <p:spPr/>
        <p:txBody>
          <a:bodyPr/>
          <a:lstStyle>
            <a:lvl1pPr>
              <a:defRPr>
                <a:latin typeface="Barlow" panose="00000500000000000000" pitchFamily="2" charset="0"/>
              </a:defRPr>
            </a:lvl1pPr>
          </a:lstStyle>
          <a:p>
            <a:fld id="{7FE2BEB5-2653-6044-B03D-162392F9D4CA}" type="slidenum">
              <a:rPr lang="en-US" smtClean="0"/>
              <a:pPr/>
              <a:t>‹#›</a:t>
            </a:fld>
            <a:endParaRPr lang="en-US" dirty="0"/>
          </a:p>
        </p:txBody>
      </p:sp>
      <p:sp>
        <p:nvSpPr>
          <p:cNvPr id="4" name="Rectangle 3">
            <a:extLst>
              <a:ext uri="{FF2B5EF4-FFF2-40B4-BE49-F238E27FC236}">
                <a16:creationId xmlns:a16="http://schemas.microsoft.com/office/drawing/2014/main" id="{B5D3CFE7-EE91-3904-A8F8-18F4B97EC1C3}"/>
              </a:ext>
            </a:extLst>
          </p:cNvPr>
          <p:cNvSpPr/>
          <p:nvPr userDrawn="1"/>
        </p:nvSpPr>
        <p:spPr>
          <a:xfrm>
            <a:off x="0" y="0"/>
            <a:ext cx="12192000" cy="6858000"/>
          </a:xfrm>
          <a:prstGeom prst="rect">
            <a:avLst/>
          </a:prstGeom>
          <a:gradFill>
            <a:gsLst>
              <a:gs pos="21000">
                <a:srgbClr val="75C044"/>
              </a:gs>
              <a:gs pos="100000">
                <a:srgbClr val="00A9A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pic>
        <p:nvPicPr>
          <p:cNvPr id="6" name="Picture 5">
            <a:extLst>
              <a:ext uri="{FF2B5EF4-FFF2-40B4-BE49-F238E27FC236}">
                <a16:creationId xmlns:a16="http://schemas.microsoft.com/office/drawing/2014/main" id="{804E24A2-11FC-63AC-B15C-D280A3152447}"/>
              </a:ext>
            </a:extLst>
          </p:cNvPr>
          <p:cNvPicPr>
            <a:picLocks noChangeAspect="1"/>
          </p:cNvPicPr>
          <p:nvPr userDrawn="1"/>
        </p:nvPicPr>
        <p:blipFill rotWithShape="1">
          <a:blip r:embed="rId2" cstate="email">
            <a:alphaModFix amt="3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1152" t="11152" r="1319" b="1319"/>
          <a:stretch/>
        </p:blipFill>
        <p:spPr>
          <a:xfrm>
            <a:off x="13671" y="7689"/>
            <a:ext cx="12178330" cy="6850311"/>
          </a:xfrm>
          <a:prstGeom prst="rect">
            <a:avLst/>
          </a:prstGeom>
        </p:spPr>
      </p:pic>
      <p:pic>
        <p:nvPicPr>
          <p:cNvPr id="2" name="Graphic 1">
            <a:extLst>
              <a:ext uri="{FF2B5EF4-FFF2-40B4-BE49-F238E27FC236}">
                <a16:creationId xmlns:a16="http://schemas.microsoft.com/office/drawing/2014/main" id="{D231F5F4-02F8-436D-9703-05ACE5E215D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36721" y="2562189"/>
            <a:ext cx="3718558" cy="1733622"/>
          </a:xfrm>
          <a:prstGeom prst="rect">
            <a:avLst/>
          </a:prstGeom>
        </p:spPr>
      </p:pic>
    </p:spTree>
    <p:extLst>
      <p:ext uri="{BB962C8B-B14F-4D97-AF65-F5344CB8AC3E}">
        <p14:creationId xmlns:p14="http://schemas.microsoft.com/office/powerpoint/2010/main" val="288576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096" y="123729"/>
            <a:ext cx="11025808" cy="1019271"/>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583096" y="1417320"/>
            <a:ext cx="11025808" cy="50596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C5E2CC29-D0CE-9F46-8052-151A654DBEC5}"/>
              </a:ext>
            </a:extLst>
          </p:cNvPr>
          <p:cNvSpPr>
            <a:spLocks noGrp="1"/>
          </p:cNvSpPr>
          <p:nvPr>
            <p:ph type="sldNum" sz="quarter" idx="4"/>
          </p:nvPr>
        </p:nvSpPr>
        <p:spPr>
          <a:xfrm>
            <a:off x="208127" y="6612575"/>
            <a:ext cx="303279" cy="204685"/>
          </a:xfrm>
          <a:prstGeom prst="rect">
            <a:avLst/>
          </a:prstGeom>
        </p:spPr>
        <p:txBody>
          <a:bodyPr vert="horz" lIns="0" tIns="36576" rIns="54864" bIns="45720" rtlCol="0" anchor="ctr"/>
          <a:lstStyle>
            <a:lvl1pPr algn="r">
              <a:defRPr sz="700">
                <a:solidFill>
                  <a:schemeClr val="tx1">
                    <a:tint val="75000"/>
                  </a:schemeClr>
                </a:solidFill>
                <a:latin typeface="Barlow" panose="00000500000000000000" pitchFamily="2" charset="0"/>
              </a:defRPr>
            </a:lvl1pPr>
          </a:lstStyle>
          <a:p>
            <a:fld id="{7FE2BEB5-2653-6044-B03D-162392F9D4CA}" type="slidenum">
              <a:rPr lang="en-US" smtClean="0"/>
              <a:pPr/>
              <a:t>‹#›</a:t>
            </a:fld>
            <a:endParaRPr lang="en-US" dirty="0"/>
          </a:p>
        </p:txBody>
      </p:sp>
    </p:spTree>
    <p:extLst>
      <p:ext uri="{BB962C8B-B14F-4D97-AF65-F5344CB8AC3E}">
        <p14:creationId xmlns:p14="http://schemas.microsoft.com/office/powerpoint/2010/main" val="359301211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0" i="0" kern="1200">
          <a:solidFill>
            <a:schemeClr val="tx1"/>
          </a:solidFill>
          <a:latin typeface="Barlow" panose="00000500000000000000" pitchFamily="2" charset="0"/>
          <a:ea typeface="+mj-ea"/>
          <a:cs typeface="Calibri" panose="020F0502020204030204" pitchFamily="34" charset="0"/>
        </a:defRPr>
      </a:lvl1pPr>
    </p:titleStyle>
    <p:bodyStyle>
      <a:lvl1pPr marL="293688" indent="-293688" algn="l" defTabSz="914400" rtl="0" eaLnBrk="1" latinLnBrk="0" hangingPunct="1">
        <a:lnSpc>
          <a:spcPct val="100000"/>
        </a:lnSpc>
        <a:spcBef>
          <a:spcPts val="1000"/>
        </a:spcBef>
        <a:buFont typeface="Arial" panose="020B0604020202020204" pitchFamily="34" charset="0"/>
        <a:buChar char="•"/>
        <a:tabLst/>
        <a:defRPr sz="3200" b="0" i="0" kern="1200">
          <a:solidFill>
            <a:schemeClr val="tx1"/>
          </a:solidFill>
          <a:latin typeface="Barlow" panose="00000500000000000000" pitchFamily="2" charset="0"/>
          <a:ea typeface="+mn-ea"/>
          <a:cs typeface="Calibri" panose="020F0502020204030204" pitchFamily="34" charset="0"/>
        </a:defRPr>
      </a:lvl1pPr>
      <a:lvl2pPr marL="573088" indent="-228600" algn="l" defTabSz="914400" rtl="0" eaLnBrk="1" latinLnBrk="0" hangingPunct="1">
        <a:lnSpc>
          <a:spcPct val="90000"/>
        </a:lnSpc>
        <a:spcBef>
          <a:spcPts val="500"/>
        </a:spcBef>
        <a:buFont typeface="System Font Regular"/>
        <a:buChar char="-"/>
        <a:defRPr sz="2400" b="0" i="0" kern="1200">
          <a:solidFill>
            <a:schemeClr val="tx1"/>
          </a:solidFill>
          <a:latin typeface="Barlow" panose="00000500000000000000" pitchFamily="2" charset="0"/>
          <a:ea typeface="+mn-ea"/>
          <a:cs typeface="Calibri" panose="020F0502020204030204" pitchFamily="34" charset="0"/>
        </a:defRPr>
      </a:lvl2pPr>
      <a:lvl3pPr marL="857250" indent="-22860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Barlow" panose="00000500000000000000" pitchFamily="2" charset="0"/>
          <a:ea typeface="+mn-ea"/>
          <a:cs typeface="Calibri" panose="020F0502020204030204" pitchFamily="34" charset="0"/>
        </a:defRPr>
      </a:lvl3pPr>
      <a:lvl4pPr marL="1143000" indent="-2286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Barlow" panose="00000500000000000000" pitchFamily="2" charset="0"/>
          <a:ea typeface="+mn-ea"/>
          <a:cs typeface="Calibri" panose="020F0502020204030204" pitchFamily="34" charset="0"/>
        </a:defRPr>
      </a:lvl4pPr>
      <a:lvl5pPr marL="1939925"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svg"/><Relationship Id="rId7" Type="http://schemas.openxmlformats.org/officeDocument/2006/relationships/image" Target="../media/image27.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7.svg"/><Relationship Id="rId7" Type="http://schemas.openxmlformats.org/officeDocument/2006/relationships/image" Target="../media/image35.sv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andrew.com/globalassets/digizuite/1010787-ANDREW-AT-A-GLANCE-CO-200126-EN.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svg"/><Relationship Id="rId7"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svg"/><Relationship Id="rId7"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svg"/><Relationship Id="rId7" Type="http://schemas.openxmlformats.org/officeDocument/2006/relationships/image" Target="../media/image27.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ildren running in a field&#10;&#10;AI-generated content may be incorrect.">
            <a:extLst>
              <a:ext uri="{FF2B5EF4-FFF2-40B4-BE49-F238E27FC236}">
                <a16:creationId xmlns:a16="http://schemas.microsoft.com/office/drawing/2014/main" id="{310B526F-EBE0-22C9-227F-FA7617A02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TextBox 19">
            <a:extLst>
              <a:ext uri="{FF2B5EF4-FFF2-40B4-BE49-F238E27FC236}">
                <a16:creationId xmlns:a16="http://schemas.microsoft.com/office/drawing/2014/main" id="{F82A3232-1C2B-0C60-421A-C710AE486CF3}"/>
              </a:ext>
            </a:extLst>
          </p:cNvPr>
          <p:cNvSpPr txBox="1"/>
          <p:nvPr/>
        </p:nvSpPr>
        <p:spPr>
          <a:xfrm>
            <a:off x="561513" y="2583512"/>
            <a:ext cx="4710283" cy="845488"/>
          </a:xfrm>
          <a:prstGeom prst="rect">
            <a:avLst/>
          </a:prstGeom>
          <a:noFill/>
        </p:spPr>
        <p:txBody>
          <a:bodyPr wrap="square">
            <a:spAutoFit/>
          </a:bodyPr>
          <a:lstStyle/>
          <a:p>
            <a:pPr marL="0" marR="0">
              <a:lnSpc>
                <a:spcPct val="107000"/>
              </a:lnSpc>
              <a:spcBef>
                <a:spcPts val="0"/>
              </a:spcBef>
              <a:spcAft>
                <a:spcPts val="800"/>
              </a:spcAft>
            </a:pPr>
            <a:r>
              <a:rPr lang="en-US" sz="2400" kern="100" dirty="0">
                <a:solidFill>
                  <a:schemeClr val="bg1"/>
                </a:solidFill>
                <a:effectLst/>
                <a:latin typeface="Barlow Light" panose="00000400000000000000" pitchFamily="2" charset="0"/>
                <a:ea typeface="Calibri" panose="020F0502020204030204" pitchFamily="34" charset="0"/>
                <a:cs typeface="Times New Roman" panose="02020603050405020304" pitchFamily="18" charset="0"/>
              </a:rPr>
              <a:t>How we help to </a:t>
            </a:r>
            <a:r>
              <a:rPr lang="en-US" sz="2400" kern="100" dirty="0">
                <a:solidFill>
                  <a:schemeClr val="bg1"/>
                </a:solidFill>
                <a:effectLst/>
                <a:latin typeface="Barlow SemiBold" panose="00000700000000000000" pitchFamily="2" charset="0"/>
                <a:ea typeface="Calibri" panose="020F0502020204030204" pitchFamily="34" charset="0"/>
                <a:cs typeface="Times New Roman" panose="02020603050405020304" pitchFamily="18" charset="0"/>
              </a:rPr>
              <a:t>connect the world </a:t>
            </a:r>
            <a:r>
              <a:rPr lang="en-US" sz="2400" kern="100" dirty="0">
                <a:solidFill>
                  <a:schemeClr val="bg1"/>
                </a:solidFill>
                <a:effectLst/>
                <a:latin typeface="Barlow Light" panose="00000400000000000000" pitchFamily="2" charset="0"/>
                <a:ea typeface="Calibri" panose="020F0502020204030204" pitchFamily="34" charset="0"/>
                <a:cs typeface="Times New Roman" panose="02020603050405020304" pitchFamily="18" charset="0"/>
              </a:rPr>
              <a:t>and </a:t>
            </a:r>
            <a:r>
              <a:rPr lang="en-US" sz="2400" kern="100" dirty="0">
                <a:solidFill>
                  <a:schemeClr val="bg1"/>
                </a:solidFill>
                <a:latin typeface="Barlow SemiBold" panose="00000700000000000000" pitchFamily="2" charset="0"/>
                <a:cs typeface="Times New Roman" panose="02020603050405020304" pitchFamily="18" charset="0"/>
              </a:rPr>
              <a:t>protect the planet</a:t>
            </a:r>
          </a:p>
        </p:txBody>
      </p:sp>
    </p:spTree>
    <p:extLst>
      <p:ext uri="{BB962C8B-B14F-4D97-AF65-F5344CB8AC3E}">
        <p14:creationId xmlns:p14="http://schemas.microsoft.com/office/powerpoint/2010/main" val="2019025448"/>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5CCD64-29D4-1D91-70E2-26420DB875B5}"/>
              </a:ext>
            </a:extLst>
          </p:cNvPr>
          <p:cNvSpPr>
            <a:spLocks noGrp="1"/>
          </p:cNvSpPr>
          <p:nvPr>
            <p:ph type="sldNum" sz="quarter" idx="11"/>
          </p:nvPr>
        </p:nvSpPr>
        <p:spPr/>
        <p:txBody>
          <a:bodyPr/>
          <a:lstStyle/>
          <a:p>
            <a:fld id="{7FE2BEB5-2653-6044-B03D-162392F9D4CA}" type="slidenum">
              <a:rPr lang="en-US" smtClean="0"/>
              <a:pPr/>
              <a:t>10</a:t>
            </a:fld>
            <a:endParaRPr lang="en-US" dirty="0"/>
          </a:p>
        </p:txBody>
      </p:sp>
      <p:grpSp>
        <p:nvGrpSpPr>
          <p:cNvPr id="15" name="Group 14">
            <a:extLst>
              <a:ext uri="{FF2B5EF4-FFF2-40B4-BE49-F238E27FC236}">
                <a16:creationId xmlns:a16="http://schemas.microsoft.com/office/drawing/2014/main" id="{6E0C95BF-BBCA-A885-2BBF-F9A8AC46CC05}"/>
              </a:ext>
            </a:extLst>
          </p:cNvPr>
          <p:cNvGrpSpPr/>
          <p:nvPr/>
        </p:nvGrpSpPr>
        <p:grpSpPr>
          <a:xfrm>
            <a:off x="283132" y="871296"/>
            <a:ext cx="1210284" cy="1132344"/>
            <a:chOff x="3655502" y="2081119"/>
            <a:chExt cx="2345859" cy="2194791"/>
          </a:xfrm>
        </p:grpSpPr>
        <p:sp>
          <p:nvSpPr>
            <p:cNvPr id="7" name="Freeform: Shape 6">
              <a:extLst>
                <a:ext uri="{FF2B5EF4-FFF2-40B4-BE49-F238E27FC236}">
                  <a16:creationId xmlns:a16="http://schemas.microsoft.com/office/drawing/2014/main" id="{7D0A926C-B053-8F67-E553-06D5AD1966EF}"/>
                </a:ext>
              </a:extLst>
            </p:cNvPr>
            <p:cNvSpPr/>
            <p:nvPr/>
          </p:nvSpPr>
          <p:spPr>
            <a:xfrm rot="4028509">
              <a:off x="4661580" y="2100800"/>
              <a:ext cx="836731" cy="87620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753D56B2-4520-481E-6F4F-01213A29DB89}"/>
                </a:ext>
              </a:extLst>
            </p:cNvPr>
            <p:cNvSpPr/>
            <p:nvPr/>
          </p:nvSpPr>
          <p:spPr>
            <a:xfrm rot="20228509">
              <a:off x="3711313" y="2478300"/>
              <a:ext cx="836727"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A06CB7B7-B6B3-7EC3-B9C6-FC2A4665F6BE}"/>
                </a:ext>
              </a:extLst>
            </p:cNvPr>
            <p:cNvSpPr/>
            <p:nvPr/>
          </p:nvSpPr>
          <p:spPr>
            <a:xfrm rot="14828509">
              <a:off x="4127392" y="3402963"/>
              <a:ext cx="836725" cy="876205"/>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5D86AC1E-C6A5-82E4-EEF1-26041E35DD8D}"/>
                </a:ext>
              </a:extLst>
            </p:cNvPr>
            <p:cNvSpPr/>
            <p:nvPr/>
          </p:nvSpPr>
          <p:spPr>
            <a:xfrm rot="9428509">
              <a:off x="5026273" y="3024187"/>
              <a:ext cx="836724"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1" name="Graphic 10" descr="Renewable Energy outline">
              <a:extLst>
                <a:ext uri="{FF2B5EF4-FFF2-40B4-BE49-F238E27FC236}">
                  <a16:creationId xmlns:a16="http://schemas.microsoft.com/office/drawing/2014/main" id="{3497598C-D1A7-344F-5292-A69BC985BD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9079" y="2081119"/>
              <a:ext cx="603962" cy="603956"/>
            </a:xfrm>
            <a:prstGeom prst="rect">
              <a:avLst/>
            </a:prstGeom>
          </p:spPr>
        </p:pic>
        <p:pic>
          <p:nvPicPr>
            <p:cNvPr id="12" name="Graphic 11" descr="Stopwatch 66% outline">
              <a:extLst>
                <a:ext uri="{FF2B5EF4-FFF2-40B4-BE49-F238E27FC236}">
                  <a16:creationId xmlns:a16="http://schemas.microsoft.com/office/drawing/2014/main" id="{CE55436D-95C1-7359-DEB2-34CCBA2E86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502" y="2587398"/>
              <a:ext cx="644990" cy="644988"/>
            </a:xfrm>
            <a:prstGeom prst="rect">
              <a:avLst/>
            </a:prstGeom>
          </p:spPr>
        </p:pic>
        <p:pic>
          <p:nvPicPr>
            <p:cNvPr id="13" name="Graphic 12" descr="Box outline">
              <a:extLst>
                <a:ext uri="{FF2B5EF4-FFF2-40B4-BE49-F238E27FC236}">
                  <a16:creationId xmlns:a16="http://schemas.microsoft.com/office/drawing/2014/main" id="{1D7A5D55-851F-F40B-1FE3-C995939C607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2530" y="3634906"/>
              <a:ext cx="641006" cy="641004"/>
            </a:xfrm>
            <a:prstGeom prst="rect">
              <a:avLst/>
            </a:prstGeom>
          </p:spPr>
        </p:pic>
        <p:pic>
          <p:nvPicPr>
            <p:cNvPr id="14" name="Graphic 13" descr="Gears outline">
              <a:extLst>
                <a:ext uri="{FF2B5EF4-FFF2-40B4-BE49-F238E27FC236}">
                  <a16:creationId xmlns:a16="http://schemas.microsoft.com/office/drawing/2014/main" id="{D98052BD-2600-7916-0C10-8A949541445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2589">
              <a:off x="5183435" y="2931246"/>
              <a:ext cx="817926" cy="817920"/>
            </a:xfrm>
            <a:prstGeom prst="rect">
              <a:avLst/>
            </a:prstGeom>
          </p:spPr>
        </p:pic>
      </p:grpSp>
      <p:sp>
        <p:nvSpPr>
          <p:cNvPr id="17" name="TextBox 16">
            <a:extLst>
              <a:ext uri="{FF2B5EF4-FFF2-40B4-BE49-F238E27FC236}">
                <a16:creationId xmlns:a16="http://schemas.microsoft.com/office/drawing/2014/main" id="{855F9228-7902-B961-0745-C0FEA50A4643}"/>
              </a:ext>
            </a:extLst>
          </p:cNvPr>
          <p:cNvSpPr txBox="1"/>
          <p:nvPr/>
        </p:nvSpPr>
        <p:spPr>
          <a:xfrm>
            <a:off x="484303" y="163435"/>
            <a:ext cx="11223394" cy="246221"/>
          </a:xfrm>
          <a:prstGeom prst="rect">
            <a:avLst/>
          </a:prstGeom>
          <a:noFill/>
        </p:spPr>
        <p:txBody>
          <a:bodyPr wrap="square" lIns="0">
            <a:spAutoFit/>
          </a:bodyPr>
          <a:lstStyle/>
          <a:p>
            <a:pPr marL="0" marR="0" indent="0">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
        <p:nvSpPr>
          <p:cNvPr id="19" name="TextBox 18">
            <a:extLst>
              <a:ext uri="{FF2B5EF4-FFF2-40B4-BE49-F238E27FC236}">
                <a16:creationId xmlns:a16="http://schemas.microsoft.com/office/drawing/2014/main" id="{F4189063-026D-86CE-F5FC-8C5FA456F119}"/>
              </a:ext>
            </a:extLst>
          </p:cNvPr>
          <p:cNvSpPr txBox="1"/>
          <p:nvPr/>
        </p:nvSpPr>
        <p:spPr>
          <a:xfrm>
            <a:off x="208128" y="2515343"/>
            <a:ext cx="4659708" cy="1569660"/>
          </a:xfrm>
          <a:prstGeom prst="rect">
            <a:avLst/>
          </a:prstGeom>
          <a:noFill/>
        </p:spPr>
        <p:txBody>
          <a:bodyPr wrap="square">
            <a:spAutoFit/>
          </a:bodyPr>
          <a:lstStyle/>
          <a:p>
            <a:pPr marL="0" marR="0">
              <a:spcBef>
                <a:spcPts val="0"/>
              </a:spcBef>
              <a:spcAft>
                <a:spcPts val="0"/>
              </a:spcAft>
            </a:pPr>
            <a:r>
              <a:rPr lang="en-US" sz="3200" dirty="0">
                <a:latin typeface="Barlow Condensed" panose="00000506000000000000" pitchFamily="2" charset="0"/>
                <a:ea typeface="MS Mincho" panose="02020609040205080304" pitchFamily="49" charset="-128"/>
                <a:cs typeface="Times New Roman" panose="02020603050405020304" pitchFamily="18" charset="0"/>
              </a:rPr>
              <a:t>Sustainable operations</a:t>
            </a:r>
            <a:br>
              <a:rPr lang="en-US" sz="3200" dirty="0">
                <a:latin typeface="Barlow Condensed" panose="00000506000000000000" pitchFamily="2" charset="0"/>
                <a:ea typeface="MS Mincho" panose="02020609040205080304" pitchFamily="49" charset="-128"/>
                <a:cs typeface="Times New Roman" panose="02020603050405020304" pitchFamily="18" charset="0"/>
              </a:rPr>
            </a:br>
            <a:r>
              <a:rPr lang="en-US" sz="3200" dirty="0">
                <a:latin typeface="Barlow Condensed" panose="00000506000000000000" pitchFamily="2" charset="0"/>
                <a:ea typeface="MS Mincho" panose="02020609040205080304" pitchFamily="49" charset="-128"/>
                <a:cs typeface="Times New Roman" panose="02020603050405020304" pitchFamily="18" charset="0"/>
              </a:rPr>
              <a:t>are part of</a:t>
            </a:r>
            <a:r>
              <a:rPr lang="en-US" sz="32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t> </a:t>
            </a:r>
            <a:br>
              <a:rPr lang="en-US" sz="32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br>
            <a:r>
              <a:rPr lang="en-US" sz="32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t>our manufacturing processes</a:t>
            </a:r>
            <a:endParaRPr lang="en-US" sz="3200" dirty="0">
              <a:latin typeface="Barlow Condensed" panose="00000506000000000000" pitchFamily="2" charset="0"/>
              <a:ea typeface="MS Mincho" panose="02020609040205080304" pitchFamily="49" charset="-128"/>
              <a:cs typeface="Times New Roman" panose="02020603050405020304" pitchFamily="18" charset="0"/>
            </a:endParaRPr>
          </a:p>
        </p:txBody>
      </p:sp>
      <p:sp>
        <p:nvSpPr>
          <p:cNvPr id="21" name="TextBox 20">
            <a:extLst>
              <a:ext uri="{FF2B5EF4-FFF2-40B4-BE49-F238E27FC236}">
                <a16:creationId xmlns:a16="http://schemas.microsoft.com/office/drawing/2014/main" id="{D866ABDF-01FE-CD47-FA70-9B932CB5A6C9}"/>
              </a:ext>
            </a:extLst>
          </p:cNvPr>
          <p:cNvSpPr txBox="1"/>
          <p:nvPr/>
        </p:nvSpPr>
        <p:spPr>
          <a:xfrm>
            <a:off x="208127" y="4181481"/>
            <a:ext cx="4417661" cy="1492716"/>
          </a:xfrm>
          <a:prstGeom prst="rect">
            <a:avLst/>
          </a:prstGeom>
          <a:noFill/>
        </p:spPr>
        <p:txBody>
          <a:bodyPr wrap="square">
            <a:spAutoFit/>
          </a:bodyPr>
          <a:lstStyle/>
          <a:p>
            <a:pPr marL="0" marR="0" algn="just">
              <a:spcBef>
                <a:spcPts val="0"/>
              </a:spcBef>
              <a:spcAft>
                <a:spcPts val="0"/>
              </a:spcAft>
            </a:pPr>
            <a:r>
              <a:rPr lang="en-US" sz="1300" kern="100" dirty="0">
                <a:latin typeface="Barlow Light" panose="00000400000000000000" pitchFamily="2" charset="0"/>
                <a:cs typeface="Times New Roman" panose="02020603050405020304" pitchFamily="18" charset="0"/>
              </a:rPr>
              <a:t>Global manufacturers have a special responsibility to promote sustainable practices, not only in the products they sell, but also in the facilities and processes that bring those products to market. ANDREW embraces a wide variety of green priorities in our work and our workplaces, supporting the communities we live in—and the connected world we serve.</a:t>
            </a:r>
          </a:p>
        </p:txBody>
      </p:sp>
      <p:sp>
        <p:nvSpPr>
          <p:cNvPr id="3" name="Rectangle 2">
            <a:extLst>
              <a:ext uri="{FF2B5EF4-FFF2-40B4-BE49-F238E27FC236}">
                <a16:creationId xmlns:a16="http://schemas.microsoft.com/office/drawing/2014/main" id="{A70ED2C6-3960-D8BC-A1E3-5FF710184210}"/>
              </a:ext>
            </a:extLst>
          </p:cNvPr>
          <p:cNvSpPr/>
          <p:nvPr/>
        </p:nvSpPr>
        <p:spPr>
          <a:xfrm>
            <a:off x="5417052" y="0"/>
            <a:ext cx="6774948"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cxnSp>
        <p:nvCxnSpPr>
          <p:cNvPr id="6" name="Straight Connector 5">
            <a:extLst>
              <a:ext uri="{FF2B5EF4-FFF2-40B4-BE49-F238E27FC236}">
                <a16:creationId xmlns:a16="http://schemas.microsoft.com/office/drawing/2014/main" id="{5FA097CB-9C5A-17D4-5939-9321AC430F19}"/>
              </a:ext>
            </a:extLst>
          </p:cNvPr>
          <p:cNvCxnSpPr>
            <a:cxnSpLocks/>
          </p:cNvCxnSpPr>
          <p:nvPr/>
        </p:nvCxnSpPr>
        <p:spPr>
          <a:xfrm>
            <a:off x="5417052" y="0"/>
            <a:ext cx="0" cy="6858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A435D94-5ED7-6220-4290-8A564426F18A}"/>
              </a:ext>
            </a:extLst>
          </p:cNvPr>
          <p:cNvGrpSpPr/>
          <p:nvPr/>
        </p:nvGrpSpPr>
        <p:grpSpPr>
          <a:xfrm>
            <a:off x="5325612" y="598687"/>
            <a:ext cx="6498349" cy="1400383"/>
            <a:chOff x="5325612" y="243290"/>
            <a:chExt cx="6498349" cy="1400383"/>
          </a:xfrm>
        </p:grpSpPr>
        <p:sp>
          <p:nvSpPr>
            <p:cNvPr id="23" name="TextBox 22">
              <a:extLst>
                <a:ext uri="{FF2B5EF4-FFF2-40B4-BE49-F238E27FC236}">
                  <a16:creationId xmlns:a16="http://schemas.microsoft.com/office/drawing/2014/main" id="{7DF30591-5136-10C0-3E4D-24B45E051387}"/>
                </a:ext>
              </a:extLst>
            </p:cNvPr>
            <p:cNvSpPr txBox="1"/>
            <p:nvPr/>
          </p:nvSpPr>
          <p:spPr>
            <a:xfrm>
              <a:off x="5617449" y="243290"/>
              <a:ext cx="6206512" cy="1400383"/>
            </a:xfrm>
            <a:prstGeom prst="rect">
              <a:avLst/>
            </a:prstGeom>
            <a:noFill/>
          </p:spPr>
          <p:txBody>
            <a:bodyPr wrap="square" lIns="0" tIns="0" rIns="0" bIns="0">
              <a:spAutoFit/>
            </a:bodyPr>
            <a:lstStyle/>
            <a:p>
              <a:r>
                <a:rPr lang="en-US" sz="1400" dirty="0">
                  <a:latin typeface="Barlow Condensed SemiBold" panose="00000706000000000000" pitchFamily="2" charset="0"/>
                </a:rPr>
                <a:t>Reducing and recycling in our manufacturing</a:t>
              </a:r>
            </a:p>
            <a:p>
              <a:r>
                <a:rPr lang="en-US" sz="1100" dirty="0">
                  <a:latin typeface="Barlow" panose="00000500000000000000" pitchFamily="2" charset="0"/>
                </a:rPr>
                <a:t>We embarked on an organization-wide review of operations in 2023, yielding significant sustainability benefits.</a:t>
              </a:r>
            </a:p>
            <a:p>
              <a:endParaRPr lang="en-US" sz="600" dirty="0">
                <a:latin typeface="Barlow Light" panose="00000400000000000000" pitchFamily="2" charset="0"/>
              </a:endParaRP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Replacing diesel forklifts in our operations with electric ones prevented the release of 1.8 metric tons of CO</a:t>
              </a:r>
              <a:r>
                <a:rPr lang="en-US" sz="1100" baseline="-25000" dirty="0">
                  <a:latin typeface="Barlow Light" panose="00000400000000000000" pitchFamily="2" charset="0"/>
                </a:rPr>
                <a:t>2</a:t>
              </a:r>
              <a:r>
                <a:rPr lang="en-US" sz="1100" dirty="0">
                  <a:latin typeface="Barlow Light" panose="00000400000000000000" pitchFamily="2" charset="0"/>
                </a:rPr>
                <a:t> eq</a:t>
              </a: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Recycling solder dross enabled us to reclaim 30% of the solder expended—and prevented the release of 20 metric tons of CO</a:t>
              </a:r>
              <a:r>
                <a:rPr lang="en-US" sz="1100" baseline="-25000" dirty="0">
                  <a:latin typeface="Barlow Light" panose="00000400000000000000" pitchFamily="2" charset="0"/>
                </a:rPr>
                <a:t>2</a:t>
              </a:r>
              <a:r>
                <a:rPr lang="en-US" sz="1100" dirty="0">
                  <a:latin typeface="Barlow Light" panose="00000400000000000000" pitchFamily="2" charset="0"/>
                </a:rPr>
                <a:t> eq</a:t>
              </a:r>
            </a:p>
          </p:txBody>
        </p:sp>
        <p:sp>
          <p:nvSpPr>
            <p:cNvPr id="29" name="Oval 28">
              <a:extLst>
                <a:ext uri="{FF2B5EF4-FFF2-40B4-BE49-F238E27FC236}">
                  <a16:creationId xmlns:a16="http://schemas.microsoft.com/office/drawing/2014/main" id="{7DDFE90A-5829-45C3-5EEC-A504809C9B0F}"/>
                </a:ext>
              </a:extLst>
            </p:cNvPr>
            <p:cNvSpPr/>
            <p:nvPr/>
          </p:nvSpPr>
          <p:spPr>
            <a:xfrm>
              <a:off x="5325612" y="243290"/>
              <a:ext cx="182880" cy="182880"/>
            </a:xfrm>
            <a:prstGeom prst="ellipse">
              <a:avLst/>
            </a:prstGeom>
            <a:solidFill>
              <a:srgbClr val="F5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grpSp>
        <p:nvGrpSpPr>
          <p:cNvPr id="16" name="Group 15">
            <a:extLst>
              <a:ext uri="{FF2B5EF4-FFF2-40B4-BE49-F238E27FC236}">
                <a16:creationId xmlns:a16="http://schemas.microsoft.com/office/drawing/2014/main" id="{04FC3BC1-7F84-0EE4-1893-2D2900455A76}"/>
              </a:ext>
            </a:extLst>
          </p:cNvPr>
          <p:cNvGrpSpPr/>
          <p:nvPr/>
        </p:nvGrpSpPr>
        <p:grpSpPr>
          <a:xfrm>
            <a:off x="5325612" y="2152120"/>
            <a:ext cx="6498349" cy="1231106"/>
            <a:chOff x="5325612" y="1871881"/>
            <a:chExt cx="6498349" cy="1231106"/>
          </a:xfrm>
        </p:grpSpPr>
        <p:sp>
          <p:nvSpPr>
            <p:cNvPr id="20" name="TextBox 19">
              <a:extLst>
                <a:ext uri="{FF2B5EF4-FFF2-40B4-BE49-F238E27FC236}">
                  <a16:creationId xmlns:a16="http://schemas.microsoft.com/office/drawing/2014/main" id="{E06FFDC9-4354-5774-77FA-A91E4FDB7D40}"/>
                </a:ext>
              </a:extLst>
            </p:cNvPr>
            <p:cNvSpPr txBox="1"/>
            <p:nvPr/>
          </p:nvSpPr>
          <p:spPr>
            <a:xfrm>
              <a:off x="5617449" y="1871881"/>
              <a:ext cx="6206512" cy="1231106"/>
            </a:xfrm>
            <a:prstGeom prst="rect">
              <a:avLst/>
            </a:prstGeom>
            <a:noFill/>
          </p:spPr>
          <p:txBody>
            <a:bodyPr wrap="square" lIns="0" tIns="0" rIns="0" bIns="0">
              <a:spAutoFit/>
            </a:bodyPr>
            <a:lstStyle/>
            <a:p>
              <a:r>
                <a:rPr lang="en-US" sz="1400" dirty="0">
                  <a:latin typeface="Barlow Condensed SemiBold" panose="00000706000000000000" pitchFamily="2" charset="0"/>
                </a:rPr>
                <a:t>Improving electrical efficiency and cutting fossil fuel use</a:t>
              </a:r>
            </a:p>
            <a:p>
              <a:r>
                <a:rPr lang="en-US" sz="1100" dirty="0">
                  <a:latin typeface="Barlow" panose="00000500000000000000" pitchFamily="2" charset="0"/>
                </a:rPr>
                <a:t>Our large manufacturing plant in Goa, India implemented big changes in 2024, with measurable effects.</a:t>
              </a:r>
            </a:p>
            <a:p>
              <a:endParaRPr lang="en-US" sz="600" dirty="0">
                <a:latin typeface="Barlow Light" panose="00000400000000000000" pitchFamily="2" charset="0"/>
              </a:endParaRP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Insulation line and extruder controls were converted from DC to more efficient AC power, saving enough electricity to prevent release of 27.1 metric tons of CO</a:t>
              </a:r>
              <a:r>
                <a:rPr lang="en-US" sz="1100" baseline="-25000" dirty="0">
                  <a:latin typeface="Barlow Light" panose="00000400000000000000" pitchFamily="2" charset="0"/>
                </a:rPr>
                <a:t>2</a:t>
              </a:r>
              <a:r>
                <a:rPr lang="en-US" sz="1100" dirty="0">
                  <a:latin typeface="Barlow Light" panose="00000400000000000000" pitchFamily="2" charset="0"/>
                </a:rPr>
                <a:t> eq</a:t>
              </a: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Redesigned oven, washing and paint systems reduced LPG consumption amounting to 4.2 metric tons of CO</a:t>
              </a:r>
              <a:r>
                <a:rPr lang="en-US" sz="1100" baseline="-25000" dirty="0">
                  <a:latin typeface="Barlow Light" panose="00000400000000000000" pitchFamily="2" charset="0"/>
                </a:rPr>
                <a:t>2</a:t>
              </a:r>
              <a:r>
                <a:rPr lang="en-US" sz="1100" dirty="0">
                  <a:latin typeface="Barlow Light" panose="00000400000000000000" pitchFamily="2" charset="0"/>
                </a:rPr>
                <a:t> eq</a:t>
              </a:r>
            </a:p>
          </p:txBody>
        </p:sp>
        <p:sp>
          <p:nvSpPr>
            <p:cNvPr id="30" name="Oval 29">
              <a:extLst>
                <a:ext uri="{FF2B5EF4-FFF2-40B4-BE49-F238E27FC236}">
                  <a16:creationId xmlns:a16="http://schemas.microsoft.com/office/drawing/2014/main" id="{FE8A4F50-4C76-544D-AB2E-6AD9503EF211}"/>
                </a:ext>
              </a:extLst>
            </p:cNvPr>
            <p:cNvSpPr/>
            <p:nvPr/>
          </p:nvSpPr>
          <p:spPr>
            <a:xfrm>
              <a:off x="5325612" y="1871881"/>
              <a:ext cx="182880" cy="182880"/>
            </a:xfrm>
            <a:prstGeom prst="ellipse">
              <a:avLst/>
            </a:prstGeom>
            <a:solidFill>
              <a:srgbClr val="F5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grpSp>
        <p:nvGrpSpPr>
          <p:cNvPr id="5" name="Group 4">
            <a:extLst>
              <a:ext uri="{FF2B5EF4-FFF2-40B4-BE49-F238E27FC236}">
                <a16:creationId xmlns:a16="http://schemas.microsoft.com/office/drawing/2014/main" id="{4BD170B8-91EA-7015-01C3-E10FBC836259}"/>
              </a:ext>
            </a:extLst>
          </p:cNvPr>
          <p:cNvGrpSpPr/>
          <p:nvPr/>
        </p:nvGrpSpPr>
        <p:grpSpPr>
          <a:xfrm>
            <a:off x="5325612" y="3536276"/>
            <a:ext cx="6498349" cy="1477328"/>
            <a:chOff x="5325612" y="3331195"/>
            <a:chExt cx="6498349" cy="1477328"/>
          </a:xfrm>
        </p:grpSpPr>
        <p:sp>
          <p:nvSpPr>
            <p:cNvPr id="22" name="TextBox 21">
              <a:extLst>
                <a:ext uri="{FF2B5EF4-FFF2-40B4-BE49-F238E27FC236}">
                  <a16:creationId xmlns:a16="http://schemas.microsoft.com/office/drawing/2014/main" id="{BE880633-27B4-1F00-2FEF-590FC015F49B}"/>
                </a:ext>
              </a:extLst>
            </p:cNvPr>
            <p:cNvSpPr txBox="1"/>
            <p:nvPr/>
          </p:nvSpPr>
          <p:spPr>
            <a:xfrm>
              <a:off x="5617449" y="3331195"/>
              <a:ext cx="6206512" cy="1477328"/>
            </a:xfrm>
            <a:prstGeom prst="rect">
              <a:avLst/>
            </a:prstGeom>
            <a:noFill/>
          </p:spPr>
          <p:txBody>
            <a:bodyPr wrap="square" lIns="0" tIns="0" rIns="0" bIns="0">
              <a:spAutoFit/>
            </a:bodyPr>
            <a:lstStyle/>
            <a:p>
              <a:r>
                <a:rPr lang="en-US" sz="1400" dirty="0">
                  <a:latin typeface="Barlow Condensed SemiBold" panose="00000706000000000000" pitchFamily="2" charset="0"/>
                </a:rPr>
                <a:t>Updating our facilities to the latest efficient systems</a:t>
              </a:r>
            </a:p>
            <a:p>
              <a:r>
                <a:rPr lang="en-US" sz="1100" dirty="0">
                  <a:latin typeface="Barlow" panose="00000500000000000000" pitchFamily="2" charset="0"/>
                </a:rPr>
                <a:t>Our facility in Suzhou, China adopted several worthwhile changes in 2024 to reduce power use in their operations.</a:t>
              </a:r>
            </a:p>
            <a:p>
              <a:endParaRPr lang="en-US" sz="600" dirty="0">
                <a:latin typeface="Barlow Light" panose="00000400000000000000" pitchFamily="2" charset="0"/>
              </a:endParaRP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Installation of high-efficiency factory lighting reduced power consumption by 60%</a:t>
              </a: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HVAC system was updated to serve the facility while using 50% less power</a:t>
              </a: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Intelligent power transformers were able to adapt to changing power needs and reduce overall power consumption by 12%</a:t>
              </a:r>
            </a:p>
          </p:txBody>
        </p:sp>
        <p:sp>
          <p:nvSpPr>
            <p:cNvPr id="31" name="Oval 30">
              <a:extLst>
                <a:ext uri="{FF2B5EF4-FFF2-40B4-BE49-F238E27FC236}">
                  <a16:creationId xmlns:a16="http://schemas.microsoft.com/office/drawing/2014/main" id="{61A8C282-5CFF-BED9-A908-F5A1AA76DAC6}"/>
                </a:ext>
              </a:extLst>
            </p:cNvPr>
            <p:cNvSpPr/>
            <p:nvPr/>
          </p:nvSpPr>
          <p:spPr>
            <a:xfrm>
              <a:off x="5325612" y="3331195"/>
              <a:ext cx="182880" cy="182880"/>
            </a:xfrm>
            <a:prstGeom prst="ellipse">
              <a:avLst/>
            </a:prstGeom>
            <a:solidFill>
              <a:srgbClr val="F5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grpSp>
        <p:nvGrpSpPr>
          <p:cNvPr id="2" name="Group 1">
            <a:extLst>
              <a:ext uri="{FF2B5EF4-FFF2-40B4-BE49-F238E27FC236}">
                <a16:creationId xmlns:a16="http://schemas.microsoft.com/office/drawing/2014/main" id="{1B189530-93F0-ED56-7483-23EE9CE99E93}"/>
              </a:ext>
            </a:extLst>
          </p:cNvPr>
          <p:cNvGrpSpPr/>
          <p:nvPr/>
        </p:nvGrpSpPr>
        <p:grpSpPr>
          <a:xfrm>
            <a:off x="5325612" y="5166654"/>
            <a:ext cx="6744463" cy="1400383"/>
            <a:chOff x="5325612" y="4959787"/>
            <a:chExt cx="6744463" cy="1400383"/>
          </a:xfrm>
        </p:grpSpPr>
        <p:sp>
          <p:nvSpPr>
            <p:cNvPr id="26" name="TextBox 25">
              <a:extLst>
                <a:ext uri="{FF2B5EF4-FFF2-40B4-BE49-F238E27FC236}">
                  <a16:creationId xmlns:a16="http://schemas.microsoft.com/office/drawing/2014/main" id="{E10FD4F0-A3E5-4738-5C6D-FB50A2AD333A}"/>
                </a:ext>
              </a:extLst>
            </p:cNvPr>
            <p:cNvSpPr txBox="1"/>
            <p:nvPr/>
          </p:nvSpPr>
          <p:spPr>
            <a:xfrm>
              <a:off x="5617448" y="4959787"/>
              <a:ext cx="6452627" cy="1400383"/>
            </a:xfrm>
            <a:prstGeom prst="rect">
              <a:avLst/>
            </a:prstGeom>
            <a:noFill/>
          </p:spPr>
          <p:txBody>
            <a:bodyPr wrap="square" lIns="0" tIns="0" rIns="0" bIns="0">
              <a:spAutoFit/>
            </a:bodyPr>
            <a:lstStyle/>
            <a:p>
              <a:r>
                <a:rPr lang="en-US" sz="1400" dirty="0">
                  <a:latin typeface="Barlow Condensed SemiBold" panose="00000706000000000000" pitchFamily="2" charset="0"/>
                </a:rPr>
                <a:t>Harvesting rainwater to reduce impact on water supplies</a:t>
              </a:r>
            </a:p>
            <a:p>
              <a:r>
                <a:rPr lang="en-US" sz="1100" dirty="0">
                  <a:latin typeface="Barlow" panose="00000500000000000000" pitchFamily="2" charset="0"/>
                </a:rPr>
                <a:t>We’re protecting our precious water resources and diverting waste to protect the communities where we work.</a:t>
              </a:r>
            </a:p>
            <a:p>
              <a:endParaRPr lang="en-US" sz="600" dirty="0">
                <a:latin typeface="Barlow Light" panose="00000400000000000000" pitchFamily="2" charset="0"/>
              </a:endParaRP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Our Goa, India facility installed a rooftop rainwater harvesting system to collect and reuse 4,622 cubic meters of water in 2024</a:t>
              </a:r>
            </a:p>
            <a:p>
              <a:pPr marL="174625" indent="-174625">
                <a:spcAft>
                  <a:spcPts val="600"/>
                </a:spcAft>
                <a:buClr>
                  <a:srgbClr val="72BF44"/>
                </a:buClr>
                <a:buFont typeface="Wingdings" panose="05000000000000000000" pitchFamily="2" charset="2"/>
                <a:buChar char="§"/>
              </a:pPr>
              <a:r>
                <a:rPr lang="en-US" sz="1100" dirty="0">
                  <a:latin typeface="Barlow Light" panose="00000400000000000000" pitchFamily="2" charset="0"/>
                </a:rPr>
                <a:t>This supported a 22% overall reduction in Goa’s water use, which also included reducing line pressure via modified pumping and additional storage tanks</a:t>
              </a:r>
            </a:p>
          </p:txBody>
        </p:sp>
        <p:sp>
          <p:nvSpPr>
            <p:cNvPr id="32" name="Oval 31">
              <a:extLst>
                <a:ext uri="{FF2B5EF4-FFF2-40B4-BE49-F238E27FC236}">
                  <a16:creationId xmlns:a16="http://schemas.microsoft.com/office/drawing/2014/main" id="{A73A8FAD-AFD2-E362-5F01-8C221C427D6D}"/>
                </a:ext>
              </a:extLst>
            </p:cNvPr>
            <p:cNvSpPr/>
            <p:nvPr/>
          </p:nvSpPr>
          <p:spPr>
            <a:xfrm>
              <a:off x="5325612" y="4959787"/>
              <a:ext cx="182880" cy="182880"/>
            </a:xfrm>
            <a:prstGeom prst="ellipse">
              <a:avLst/>
            </a:prstGeom>
            <a:solidFill>
              <a:srgbClr val="F5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spTree>
    <p:extLst>
      <p:ext uri="{BB962C8B-B14F-4D97-AF65-F5344CB8AC3E}">
        <p14:creationId xmlns:p14="http://schemas.microsoft.com/office/powerpoint/2010/main" val="1725346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AB1157B-6D6B-94F0-1FA9-038FC9C46FD6}"/>
              </a:ext>
            </a:extLst>
          </p:cNvPr>
          <p:cNvSpPr/>
          <p:nvPr/>
        </p:nvSpPr>
        <p:spPr>
          <a:xfrm>
            <a:off x="147480" y="2461449"/>
            <a:ext cx="1142623" cy="21138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23" name="Rectangle 22">
            <a:extLst>
              <a:ext uri="{FF2B5EF4-FFF2-40B4-BE49-F238E27FC236}">
                <a16:creationId xmlns:a16="http://schemas.microsoft.com/office/drawing/2014/main" id="{DDD20DDF-9A3B-C374-77CC-648D48E20F18}"/>
              </a:ext>
            </a:extLst>
          </p:cNvPr>
          <p:cNvSpPr/>
          <p:nvPr/>
        </p:nvSpPr>
        <p:spPr>
          <a:xfrm>
            <a:off x="3101192" y="2461449"/>
            <a:ext cx="1142623" cy="21138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24" name="Rectangle 23">
            <a:extLst>
              <a:ext uri="{FF2B5EF4-FFF2-40B4-BE49-F238E27FC236}">
                <a16:creationId xmlns:a16="http://schemas.microsoft.com/office/drawing/2014/main" id="{5FCEC836-1BE1-D11F-3042-2763E53046DB}"/>
              </a:ext>
            </a:extLst>
          </p:cNvPr>
          <p:cNvSpPr/>
          <p:nvPr/>
        </p:nvSpPr>
        <p:spPr>
          <a:xfrm>
            <a:off x="6116386" y="2461449"/>
            <a:ext cx="1142623" cy="21138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25" name="Rectangle 24">
            <a:extLst>
              <a:ext uri="{FF2B5EF4-FFF2-40B4-BE49-F238E27FC236}">
                <a16:creationId xmlns:a16="http://schemas.microsoft.com/office/drawing/2014/main" id="{F8594FC8-5734-E610-8E38-78936A7710C1}"/>
              </a:ext>
            </a:extLst>
          </p:cNvPr>
          <p:cNvSpPr/>
          <p:nvPr/>
        </p:nvSpPr>
        <p:spPr>
          <a:xfrm>
            <a:off x="9050040" y="2461449"/>
            <a:ext cx="1142623" cy="21138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4" name="Slide Number Placeholder 3">
            <a:extLst>
              <a:ext uri="{FF2B5EF4-FFF2-40B4-BE49-F238E27FC236}">
                <a16:creationId xmlns:a16="http://schemas.microsoft.com/office/drawing/2014/main" id="{80DAE731-6BB8-810C-38D4-FEB87F550907}"/>
              </a:ext>
            </a:extLst>
          </p:cNvPr>
          <p:cNvSpPr>
            <a:spLocks noGrp="1"/>
          </p:cNvSpPr>
          <p:nvPr>
            <p:ph type="sldNum" sz="quarter" idx="11"/>
          </p:nvPr>
        </p:nvSpPr>
        <p:spPr/>
        <p:txBody>
          <a:bodyPr/>
          <a:lstStyle/>
          <a:p>
            <a:fld id="{7FE2BEB5-2653-6044-B03D-162392F9D4CA}" type="slidenum">
              <a:rPr lang="en-US" smtClean="0"/>
              <a:pPr/>
              <a:t>11</a:t>
            </a:fld>
            <a:endParaRPr lang="en-US" dirty="0"/>
          </a:p>
        </p:txBody>
      </p:sp>
      <p:sp>
        <p:nvSpPr>
          <p:cNvPr id="5" name="TextBox 4">
            <a:extLst>
              <a:ext uri="{FF2B5EF4-FFF2-40B4-BE49-F238E27FC236}">
                <a16:creationId xmlns:a16="http://schemas.microsoft.com/office/drawing/2014/main" id="{ABF033BC-FDE2-909F-220B-1EF2C81D2384}"/>
              </a:ext>
            </a:extLst>
          </p:cNvPr>
          <p:cNvSpPr txBox="1"/>
          <p:nvPr/>
        </p:nvSpPr>
        <p:spPr>
          <a:xfrm>
            <a:off x="484303" y="163435"/>
            <a:ext cx="11223394" cy="246221"/>
          </a:xfrm>
          <a:prstGeom prst="rect">
            <a:avLst/>
          </a:prstGeom>
          <a:noFill/>
        </p:spPr>
        <p:txBody>
          <a:bodyPr wrap="square" lIns="0">
            <a:spAutoFit/>
          </a:bodyPr>
          <a:lstStyle/>
          <a:p>
            <a:pPr marL="0" marR="0" indent="0" algn="r">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
        <p:nvSpPr>
          <p:cNvPr id="16" name="TextBox 15">
            <a:extLst>
              <a:ext uri="{FF2B5EF4-FFF2-40B4-BE49-F238E27FC236}">
                <a16:creationId xmlns:a16="http://schemas.microsoft.com/office/drawing/2014/main" id="{B1E16A13-1C40-0E27-31F8-645C8E57D5B3}"/>
              </a:ext>
            </a:extLst>
          </p:cNvPr>
          <p:cNvSpPr txBox="1"/>
          <p:nvPr/>
        </p:nvSpPr>
        <p:spPr>
          <a:xfrm>
            <a:off x="1737546" y="790547"/>
            <a:ext cx="10045110" cy="584775"/>
          </a:xfrm>
          <a:prstGeom prst="rect">
            <a:avLst/>
          </a:prstGeom>
          <a:noFill/>
        </p:spPr>
        <p:txBody>
          <a:bodyPr wrap="square">
            <a:spAutoFit/>
          </a:bodyPr>
          <a:lstStyle/>
          <a:p>
            <a:pPr marL="0" marR="0">
              <a:spcBef>
                <a:spcPts val="0"/>
              </a:spcBef>
              <a:spcAft>
                <a:spcPts val="0"/>
              </a:spcAft>
            </a:pPr>
            <a:r>
              <a:rPr lang="en-US" sz="3200" dirty="0">
                <a:latin typeface="Barlow Condensed" panose="00000506000000000000" pitchFamily="2" charset="0"/>
                <a:ea typeface="MS Mincho" panose="02020609040205080304" pitchFamily="49" charset="-128"/>
                <a:cs typeface="Times New Roman" panose="02020603050405020304" pitchFamily="18" charset="0"/>
              </a:rPr>
              <a:t>Rethinking packaging and logistics to </a:t>
            </a:r>
            <a:r>
              <a:rPr lang="en-US" sz="32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t>reduce our carbon footprint</a:t>
            </a:r>
          </a:p>
        </p:txBody>
      </p:sp>
      <p:sp>
        <p:nvSpPr>
          <p:cNvPr id="17" name="TextBox 16">
            <a:extLst>
              <a:ext uri="{FF2B5EF4-FFF2-40B4-BE49-F238E27FC236}">
                <a16:creationId xmlns:a16="http://schemas.microsoft.com/office/drawing/2014/main" id="{28E480ED-320E-DB86-3750-B41A710B3D37}"/>
              </a:ext>
            </a:extLst>
          </p:cNvPr>
          <p:cNvSpPr txBox="1"/>
          <p:nvPr/>
        </p:nvSpPr>
        <p:spPr>
          <a:xfrm>
            <a:off x="1743961" y="1375322"/>
            <a:ext cx="9399279" cy="646331"/>
          </a:xfrm>
          <a:prstGeom prst="rect">
            <a:avLst/>
          </a:prstGeom>
          <a:noFill/>
        </p:spPr>
        <p:txBody>
          <a:bodyPr wrap="square">
            <a:spAutoFit/>
          </a:bodyPr>
          <a:lstStyle/>
          <a:p>
            <a:pPr marL="0" marR="0" algn="just">
              <a:spcBef>
                <a:spcPts val="0"/>
              </a:spcBef>
              <a:spcAft>
                <a:spcPts val="0"/>
              </a:spcAft>
            </a:pPr>
            <a:r>
              <a:rPr lang="en-US" sz="1200" kern="100" dirty="0">
                <a:latin typeface="Barlow Light" panose="00000400000000000000" pitchFamily="2" charset="0"/>
                <a:cs typeface="Times New Roman" panose="02020603050405020304" pitchFamily="18" charset="0"/>
              </a:rPr>
              <a:t>With 90% of the world’s commercial trade being moved on about 90,000 cargo ships and countless more in large trucks, </a:t>
            </a:r>
            <a:br>
              <a:rPr lang="en-US" sz="1200" kern="100" dirty="0">
                <a:latin typeface="Barlow Light" panose="00000400000000000000" pitchFamily="2" charset="0"/>
                <a:cs typeface="Times New Roman" panose="02020603050405020304" pitchFamily="18" charset="0"/>
              </a:rPr>
            </a:br>
            <a:r>
              <a:rPr lang="en-US" sz="1200" kern="100" dirty="0">
                <a:latin typeface="Barlow SemiBold" panose="00000700000000000000" pitchFamily="2" charset="0"/>
                <a:cs typeface="Times New Roman" panose="02020603050405020304" pitchFamily="18" charset="0"/>
              </a:rPr>
              <a:t>ANDREW decided to move in a more sustainable direction. </a:t>
            </a:r>
            <a:r>
              <a:rPr lang="en-US" sz="1200" kern="100" dirty="0">
                <a:latin typeface="Barlow Light" panose="00000400000000000000" pitchFamily="2" charset="0"/>
                <a:cs typeface="Times New Roman" panose="02020603050405020304" pitchFamily="18" charset="0"/>
              </a:rPr>
              <a:t>It takes a thoughtful, holistic approach to squeeze efficiencies out of something as big as global trade, but we’ve taken some important steps that make each delivery of ANDREW products a bit more earth-friendly.</a:t>
            </a:r>
          </a:p>
        </p:txBody>
      </p:sp>
      <p:sp>
        <p:nvSpPr>
          <p:cNvPr id="18" name="TextBox 17">
            <a:extLst>
              <a:ext uri="{FF2B5EF4-FFF2-40B4-BE49-F238E27FC236}">
                <a16:creationId xmlns:a16="http://schemas.microsoft.com/office/drawing/2014/main" id="{CB34B27C-630F-E302-E264-9AFECEB32BBB}"/>
              </a:ext>
            </a:extLst>
          </p:cNvPr>
          <p:cNvSpPr txBox="1"/>
          <p:nvPr/>
        </p:nvSpPr>
        <p:spPr>
          <a:xfrm>
            <a:off x="253591" y="2483906"/>
            <a:ext cx="2909083" cy="4195531"/>
          </a:xfrm>
          <a:prstGeom prst="rect">
            <a:avLst/>
          </a:prstGeom>
          <a:noFill/>
        </p:spPr>
        <p:txBody>
          <a:bodyPr wrap="square">
            <a:noAutofit/>
          </a:bodyPr>
          <a:lstStyle/>
          <a:p>
            <a:r>
              <a:rPr lang="en-US" sz="1600" dirty="0">
                <a:solidFill>
                  <a:srgbClr val="72BF44"/>
                </a:solidFill>
                <a:latin typeface="Barlow Condensed SemiBold" panose="00000706000000000000" pitchFamily="2" charset="0"/>
              </a:rPr>
              <a:t>Eliminating synthetic packing </a:t>
            </a:r>
            <a:br>
              <a:rPr lang="en-US" sz="1600" dirty="0">
                <a:solidFill>
                  <a:srgbClr val="72BF44"/>
                </a:solidFill>
                <a:latin typeface="Barlow Condensed SemiBold" panose="00000706000000000000" pitchFamily="2" charset="0"/>
              </a:rPr>
            </a:br>
            <a:r>
              <a:rPr lang="en-US" sz="1600" dirty="0">
                <a:latin typeface="Barlow Condensed SemiBold" panose="00000706000000000000" pitchFamily="2" charset="0"/>
              </a:rPr>
              <a:t>with some very clever cardboard</a:t>
            </a:r>
          </a:p>
          <a:p>
            <a:pPr algn="just"/>
            <a:endParaRPr lang="en-US" sz="900" dirty="0">
              <a:solidFill>
                <a:srgbClr val="72BF44"/>
              </a:solidFill>
              <a:latin typeface="Barlow Condensed SemiBold" panose="00000706000000000000" pitchFamily="2" charset="0"/>
            </a:endParaRPr>
          </a:p>
          <a:p>
            <a:pPr algn="just"/>
            <a:r>
              <a:rPr lang="en-US" sz="1150" dirty="0">
                <a:latin typeface="Barlow Light" panose="00000400000000000000" pitchFamily="2" charset="0"/>
              </a:rPr>
              <a:t>After using expanded polyethylene foam (EPE) to protect our family of </a:t>
            </a:r>
            <a:r>
              <a:rPr lang="en-US" sz="1150" dirty="0">
                <a:latin typeface="Barlow SemiBold" panose="00000700000000000000" pitchFamily="2" charset="0"/>
              </a:rPr>
              <a:t>RF filter products</a:t>
            </a:r>
            <a:r>
              <a:rPr lang="en-US" sz="1150" dirty="0">
                <a:latin typeface="Barlow Light" panose="00000400000000000000" pitchFamily="2" charset="0"/>
              </a:rPr>
              <a:t>, we found some clever ways to ditch the plastic—with cardboard.</a:t>
            </a:r>
          </a:p>
          <a:p>
            <a:pPr algn="just"/>
            <a:endParaRPr lang="en-US" sz="900" dirty="0">
              <a:latin typeface="Barlow Light" panose="00000400000000000000" pitchFamily="2" charset="0"/>
            </a:endParaRPr>
          </a:p>
          <a:p>
            <a:pPr marL="174625" indent="-174625" algn="just">
              <a:spcAft>
                <a:spcPts val="600"/>
              </a:spcAft>
              <a:buClr>
                <a:srgbClr val="72BF44"/>
              </a:buClr>
              <a:buFont typeface="Arial" panose="020B0604020202020204" pitchFamily="34" charset="0"/>
              <a:buChar char="•"/>
            </a:pPr>
            <a:r>
              <a:rPr lang="en-US" sz="1150" dirty="0">
                <a:latin typeface="Barlow Light" panose="00000400000000000000" pitchFamily="2" charset="0"/>
              </a:rPr>
              <a:t>Full-carton packaging protects as well as EPE without the waste, cutting greenhouse gas (GHG) emissions by 70% on average and prevents release of 377 kg of CO</a:t>
            </a:r>
            <a:r>
              <a:rPr lang="en-US" sz="1150" baseline="-25000" dirty="0">
                <a:latin typeface="Barlow Light" panose="00000400000000000000" pitchFamily="2" charset="0"/>
              </a:rPr>
              <a:t>2</a:t>
            </a:r>
            <a:r>
              <a:rPr lang="en-US" sz="1150" dirty="0">
                <a:latin typeface="Barlow Light" panose="00000400000000000000" pitchFamily="2" charset="0"/>
              </a:rPr>
              <a:t> eq per 1,000 shipped</a:t>
            </a:r>
          </a:p>
          <a:p>
            <a:pPr marL="174625" indent="-174625" algn="just">
              <a:spcAft>
                <a:spcPts val="600"/>
              </a:spcAft>
              <a:buClr>
                <a:srgbClr val="72BF44"/>
              </a:buClr>
              <a:buFont typeface="Arial" panose="020B0604020202020204" pitchFamily="34" charset="0"/>
              <a:buChar char="•"/>
            </a:pPr>
            <a:r>
              <a:rPr lang="en-US" sz="1150" dirty="0">
                <a:latin typeface="Barlow Light" panose="00000400000000000000" pitchFamily="2" charset="0"/>
              </a:rPr>
              <a:t>Molded fiber made of recycled material cut GHG emissions by 57% and prevents release of 210 kg of CO</a:t>
            </a:r>
            <a:r>
              <a:rPr lang="en-US" sz="1150" baseline="-25000" dirty="0">
                <a:latin typeface="Barlow Light" panose="00000400000000000000" pitchFamily="2" charset="0"/>
              </a:rPr>
              <a:t>2</a:t>
            </a:r>
            <a:r>
              <a:rPr lang="en-US" sz="1150" dirty="0">
                <a:latin typeface="Barlow Light" panose="00000400000000000000" pitchFamily="2" charset="0"/>
              </a:rPr>
              <a:t> eq per 1,000 shipped</a:t>
            </a:r>
          </a:p>
          <a:p>
            <a:pPr marL="174625" indent="-174625" algn="just">
              <a:spcAft>
                <a:spcPts val="600"/>
              </a:spcAft>
              <a:buClr>
                <a:srgbClr val="72BF44"/>
              </a:buClr>
              <a:buFont typeface="Arial" panose="020B0604020202020204" pitchFamily="34" charset="0"/>
              <a:buChar char="•"/>
            </a:pPr>
            <a:r>
              <a:rPr lang="en-US" sz="1150" dirty="0">
                <a:latin typeface="Barlow Light" panose="00000400000000000000" pitchFamily="2" charset="0"/>
              </a:rPr>
              <a:t>Folded cardboard wraps securely and cuts GHD emissions by 61% and prevents 350 kg of CO</a:t>
            </a:r>
            <a:r>
              <a:rPr lang="en-US" sz="1150" baseline="-25000" dirty="0">
                <a:latin typeface="Barlow Light" panose="00000400000000000000" pitchFamily="2" charset="0"/>
              </a:rPr>
              <a:t>2</a:t>
            </a:r>
            <a:r>
              <a:rPr lang="en-US" sz="1150" dirty="0">
                <a:latin typeface="Barlow Light" panose="00000400000000000000" pitchFamily="2" charset="0"/>
              </a:rPr>
              <a:t> eq per 1,000 shipped</a:t>
            </a:r>
          </a:p>
        </p:txBody>
      </p:sp>
      <p:sp>
        <p:nvSpPr>
          <p:cNvPr id="19" name="TextBox 18">
            <a:extLst>
              <a:ext uri="{FF2B5EF4-FFF2-40B4-BE49-F238E27FC236}">
                <a16:creationId xmlns:a16="http://schemas.microsoft.com/office/drawing/2014/main" id="{14F95487-C5E4-59CA-CA75-A5EEB3310D28}"/>
              </a:ext>
            </a:extLst>
          </p:cNvPr>
          <p:cNvSpPr txBox="1"/>
          <p:nvPr/>
        </p:nvSpPr>
        <p:spPr>
          <a:xfrm>
            <a:off x="6202439" y="2483906"/>
            <a:ext cx="2847601" cy="4195531"/>
          </a:xfrm>
          <a:prstGeom prst="rect">
            <a:avLst/>
          </a:prstGeom>
          <a:noFill/>
        </p:spPr>
        <p:txBody>
          <a:bodyPr wrap="square">
            <a:noAutofit/>
          </a:bodyPr>
          <a:lstStyle/>
          <a:p>
            <a:r>
              <a:rPr lang="en-US" sz="1600" dirty="0">
                <a:solidFill>
                  <a:srgbClr val="72BF44"/>
                </a:solidFill>
                <a:latin typeface="Barlow Condensed SemiBold" panose="00000706000000000000" pitchFamily="2" charset="0"/>
              </a:rPr>
              <a:t>Packing smarter </a:t>
            </a:r>
            <a:br>
              <a:rPr lang="en-US" sz="1600" dirty="0">
                <a:solidFill>
                  <a:srgbClr val="72BF44"/>
                </a:solidFill>
                <a:latin typeface="Barlow Condensed SemiBold" panose="00000706000000000000" pitchFamily="2" charset="0"/>
              </a:rPr>
            </a:br>
            <a:r>
              <a:rPr lang="en-US" sz="1600" dirty="0">
                <a:latin typeface="Barlow Condensed SemiBold" panose="00000706000000000000" pitchFamily="2" charset="0"/>
              </a:rPr>
              <a:t>and</a:t>
            </a:r>
            <a:r>
              <a:rPr lang="en-US" sz="1600" dirty="0">
                <a:solidFill>
                  <a:srgbClr val="72BF44"/>
                </a:solidFill>
                <a:latin typeface="Barlow Condensed SemiBold" panose="00000706000000000000" pitchFamily="2" charset="0"/>
              </a:rPr>
              <a:t> traveling lighter</a:t>
            </a:r>
          </a:p>
          <a:p>
            <a:pPr algn="just"/>
            <a:endParaRPr lang="en-US" sz="900" dirty="0">
              <a:latin typeface="Barlow Condensed SemiBold" panose="00000706000000000000" pitchFamily="2" charset="0"/>
            </a:endParaRPr>
          </a:p>
          <a:p>
            <a:pPr algn="just"/>
            <a:r>
              <a:rPr lang="en-US" sz="1150" dirty="0">
                <a:latin typeface="Barlow Light" panose="00000400000000000000" pitchFamily="2" charset="0"/>
              </a:rPr>
              <a:t>A </a:t>
            </a:r>
            <a:r>
              <a:rPr lang="en-US" sz="1150" dirty="0">
                <a:latin typeface="Barlow SemiBold" panose="00000700000000000000" pitchFamily="2" charset="0"/>
              </a:rPr>
              <a:t>top-to-bottom redesign </a:t>
            </a:r>
            <a:r>
              <a:rPr lang="en-US" sz="1150" dirty="0">
                <a:latin typeface="Barlow Light" panose="00000400000000000000" pitchFamily="2" charset="0"/>
              </a:rPr>
              <a:t>of our packing and logistics at our Goa, India facility led to some amazing improvements—without compromising quality.</a:t>
            </a:r>
          </a:p>
          <a:p>
            <a:pPr algn="just"/>
            <a:endParaRPr lang="en-US" sz="1250" dirty="0">
              <a:latin typeface="Barlow Light" panose="00000400000000000000" pitchFamily="2" charset="0"/>
            </a:endParaRPr>
          </a:p>
          <a:p>
            <a:pPr marL="174625" indent="-174625" algn="just">
              <a:spcAft>
                <a:spcPts val="600"/>
              </a:spcAft>
              <a:buClr>
                <a:srgbClr val="72BF44"/>
              </a:buClr>
              <a:buFont typeface="Arial" panose="020B0604020202020204" pitchFamily="34" charset="0"/>
              <a:buChar char="•"/>
            </a:pPr>
            <a:r>
              <a:rPr lang="en-US" sz="1200" dirty="0">
                <a:latin typeface="Barlow Light" panose="00000400000000000000" pitchFamily="2" charset="0"/>
              </a:rPr>
              <a:t>New methods of handling our BSAs, HELIAX® solutions and microwave antennas improved our container utilization by as much as 16%</a:t>
            </a:r>
          </a:p>
          <a:p>
            <a:pPr marL="174625" indent="-174625" algn="just">
              <a:spcAft>
                <a:spcPts val="600"/>
              </a:spcAft>
              <a:buClr>
                <a:srgbClr val="72BF44"/>
              </a:buClr>
              <a:buFont typeface="Arial" panose="020B0604020202020204" pitchFamily="34" charset="0"/>
              <a:buChar char="•"/>
            </a:pPr>
            <a:r>
              <a:rPr lang="en-US" sz="1200" dirty="0">
                <a:latin typeface="Barlow Light" panose="00000400000000000000" pitchFamily="2" charset="0"/>
              </a:rPr>
              <a:t>Prevented the use and shipping of about 250 containers</a:t>
            </a:r>
          </a:p>
          <a:p>
            <a:pPr marL="174625" indent="-174625" algn="just">
              <a:spcAft>
                <a:spcPts val="600"/>
              </a:spcAft>
              <a:buClr>
                <a:srgbClr val="72BF44"/>
              </a:buClr>
              <a:buFont typeface="Arial" panose="020B0604020202020204" pitchFamily="34" charset="0"/>
              <a:buChar char="•"/>
            </a:pPr>
            <a:r>
              <a:rPr lang="en-US" sz="1200" dirty="0">
                <a:latin typeface="Barlow Light" panose="00000400000000000000" pitchFamily="2" charset="0"/>
              </a:rPr>
              <a:t>Fewer containers mean less fuel burned by cargo ships—in 2023, this meant an estimated 461 metric tons of prevented CO</a:t>
            </a:r>
            <a:r>
              <a:rPr lang="en-US" sz="1200" baseline="-25000" dirty="0">
                <a:latin typeface="Barlow Light" panose="00000400000000000000" pitchFamily="2" charset="0"/>
              </a:rPr>
              <a:t>2</a:t>
            </a:r>
            <a:r>
              <a:rPr lang="en-US" sz="1200" dirty="0">
                <a:latin typeface="Barlow Light" panose="00000400000000000000" pitchFamily="2" charset="0"/>
              </a:rPr>
              <a:t> eq </a:t>
            </a:r>
          </a:p>
        </p:txBody>
      </p:sp>
      <p:sp>
        <p:nvSpPr>
          <p:cNvPr id="20" name="TextBox 19">
            <a:extLst>
              <a:ext uri="{FF2B5EF4-FFF2-40B4-BE49-F238E27FC236}">
                <a16:creationId xmlns:a16="http://schemas.microsoft.com/office/drawing/2014/main" id="{C95263FB-3CA5-22BC-2E8D-D80B94232006}"/>
              </a:ext>
            </a:extLst>
          </p:cNvPr>
          <p:cNvSpPr txBox="1"/>
          <p:nvPr/>
        </p:nvSpPr>
        <p:spPr>
          <a:xfrm>
            <a:off x="3228015" y="2483906"/>
            <a:ext cx="2847601" cy="4195531"/>
          </a:xfrm>
          <a:prstGeom prst="rect">
            <a:avLst/>
          </a:prstGeom>
          <a:noFill/>
        </p:spPr>
        <p:txBody>
          <a:bodyPr wrap="square">
            <a:noAutofit/>
          </a:bodyPr>
          <a:lstStyle/>
          <a:p>
            <a:r>
              <a:rPr lang="en-US" sz="1600" dirty="0">
                <a:latin typeface="Barlow Condensed SemiBold" panose="00000706000000000000" pitchFamily="2" charset="0"/>
              </a:rPr>
              <a:t>Finding a lighter way to </a:t>
            </a:r>
            <a:br>
              <a:rPr lang="en-US" sz="1600" dirty="0">
                <a:latin typeface="Barlow Condensed SemiBold" panose="00000706000000000000" pitchFamily="2" charset="0"/>
              </a:rPr>
            </a:br>
            <a:r>
              <a:rPr lang="en-US" sz="1600" dirty="0">
                <a:solidFill>
                  <a:srgbClr val="72BF44"/>
                </a:solidFill>
                <a:latin typeface="Barlow Condensed SemiBold" panose="00000706000000000000" pitchFamily="2" charset="0"/>
              </a:rPr>
              <a:t>protect fiber in transit</a:t>
            </a:r>
          </a:p>
          <a:p>
            <a:pPr algn="just"/>
            <a:endParaRPr lang="en-US" sz="900" dirty="0">
              <a:latin typeface="Barlow Condensed SemiBold" panose="00000706000000000000" pitchFamily="2" charset="0"/>
            </a:endParaRPr>
          </a:p>
          <a:p>
            <a:pPr algn="just"/>
            <a:r>
              <a:rPr lang="en-US" sz="1150" dirty="0">
                <a:latin typeface="Barlow Light" panose="00000400000000000000" pitchFamily="2" charset="0"/>
              </a:rPr>
              <a:t>In 2024, we reimagined how we ship our </a:t>
            </a:r>
            <a:r>
              <a:rPr lang="en-US" sz="1150" dirty="0">
                <a:latin typeface="Barlow SemiBold" panose="00000700000000000000" pitchFamily="2" charset="0"/>
              </a:rPr>
              <a:t>fiber cabling </a:t>
            </a:r>
            <a:r>
              <a:rPr lang="en-US" sz="1150" dirty="0">
                <a:latin typeface="Barlow Light" panose="00000400000000000000" pitchFamily="2" charset="0"/>
              </a:rPr>
              <a:t>to find a more sustainable way to protect these delicate products shipped from Goa, India and Reynosa, Mexico.</a:t>
            </a:r>
          </a:p>
          <a:p>
            <a:pPr algn="just"/>
            <a:endParaRPr lang="en-US" sz="1250" dirty="0">
              <a:latin typeface="Barlow Light" panose="00000400000000000000" pitchFamily="2" charset="0"/>
            </a:endParaRPr>
          </a:p>
          <a:p>
            <a:pPr marL="174625" indent="-174625" algn="just">
              <a:spcAft>
                <a:spcPts val="600"/>
              </a:spcAft>
              <a:buClr>
                <a:srgbClr val="72BF44"/>
              </a:buClr>
              <a:buFont typeface="Arial" panose="020B0604020202020204" pitchFamily="34" charset="0"/>
              <a:buChar char="•"/>
            </a:pPr>
            <a:r>
              <a:rPr lang="en-US" sz="1200" dirty="0">
                <a:latin typeface="Barlow Light" panose="00000400000000000000" pitchFamily="2" charset="0"/>
              </a:rPr>
              <a:t>We replace hard-sided corrugated PVC tubing with a lighter-weight and less material-intensive foam tubing alternative</a:t>
            </a:r>
          </a:p>
          <a:p>
            <a:pPr marL="174625" indent="-174625" algn="just">
              <a:spcAft>
                <a:spcPts val="600"/>
              </a:spcAft>
              <a:buClr>
                <a:srgbClr val="72BF44"/>
              </a:buClr>
              <a:buFont typeface="Arial" panose="020B0604020202020204" pitchFamily="34" charset="0"/>
              <a:buChar char="•"/>
            </a:pPr>
            <a:r>
              <a:rPr lang="en-US" sz="1200" dirty="0">
                <a:latin typeface="Barlow Light" panose="00000400000000000000" pitchFamily="2" charset="0"/>
              </a:rPr>
              <a:t>The new packaging prevents the release of 14 metric tons of CO</a:t>
            </a:r>
            <a:r>
              <a:rPr lang="en-US" sz="1200" baseline="-25000" dirty="0">
                <a:latin typeface="Barlow Light" panose="00000400000000000000" pitchFamily="2" charset="0"/>
              </a:rPr>
              <a:t>2</a:t>
            </a:r>
            <a:r>
              <a:rPr lang="en-US" sz="1200" dirty="0">
                <a:latin typeface="Barlow Light" panose="00000400000000000000" pitchFamily="2" charset="0"/>
              </a:rPr>
              <a:t> eq per 1,000 meters of shipped cable</a:t>
            </a:r>
          </a:p>
          <a:p>
            <a:pPr marL="285750" indent="-285750" algn="just">
              <a:buFont typeface="Arial" panose="020B0604020202020204" pitchFamily="34" charset="0"/>
              <a:buChar char="•"/>
            </a:pPr>
            <a:endParaRPr lang="en-US" sz="1250" dirty="0">
              <a:latin typeface="Barlow Light" panose="00000400000000000000" pitchFamily="2" charset="0"/>
            </a:endParaRPr>
          </a:p>
        </p:txBody>
      </p:sp>
      <p:sp>
        <p:nvSpPr>
          <p:cNvPr id="21" name="TextBox 20">
            <a:extLst>
              <a:ext uri="{FF2B5EF4-FFF2-40B4-BE49-F238E27FC236}">
                <a16:creationId xmlns:a16="http://schemas.microsoft.com/office/drawing/2014/main" id="{74F3DF2E-99F6-4565-3110-5DD22B2A2270}"/>
              </a:ext>
            </a:extLst>
          </p:cNvPr>
          <p:cNvSpPr txBox="1"/>
          <p:nvPr/>
        </p:nvSpPr>
        <p:spPr>
          <a:xfrm>
            <a:off x="9176863" y="2483906"/>
            <a:ext cx="2847601" cy="4195531"/>
          </a:xfrm>
          <a:prstGeom prst="rect">
            <a:avLst/>
          </a:prstGeom>
          <a:noFill/>
        </p:spPr>
        <p:txBody>
          <a:bodyPr wrap="square">
            <a:noAutofit/>
          </a:bodyPr>
          <a:lstStyle/>
          <a:p>
            <a:r>
              <a:rPr lang="en-US" sz="1600" dirty="0">
                <a:latin typeface="Barlow Condensed SemiBold" panose="00000706000000000000" pitchFamily="2" charset="0"/>
              </a:rPr>
              <a:t>Optimizing our distribution network to </a:t>
            </a:r>
            <a:r>
              <a:rPr lang="en-US" sz="1600" dirty="0">
                <a:solidFill>
                  <a:srgbClr val="72BF44"/>
                </a:solidFill>
                <a:latin typeface="Barlow Condensed SemiBold" panose="00000706000000000000" pitchFamily="2" charset="0"/>
              </a:rPr>
              <a:t>reduce emissions</a:t>
            </a:r>
          </a:p>
          <a:p>
            <a:pPr algn="just"/>
            <a:endParaRPr lang="en-US" sz="900" dirty="0">
              <a:latin typeface="Barlow Condensed SemiBold" panose="00000706000000000000" pitchFamily="2" charset="0"/>
            </a:endParaRPr>
          </a:p>
          <a:p>
            <a:pPr algn="just"/>
            <a:r>
              <a:rPr lang="en-US" sz="1150" dirty="0">
                <a:latin typeface="Barlow Light" panose="00000400000000000000" pitchFamily="2" charset="0"/>
              </a:rPr>
              <a:t>We consolidated the manufacturing output of our China facility in our distribution center in Europe to </a:t>
            </a:r>
            <a:r>
              <a:rPr lang="en-US" sz="1150" dirty="0">
                <a:latin typeface="Barlow SemiBold" panose="00000700000000000000" pitchFamily="2" charset="0"/>
              </a:rPr>
              <a:t>improve our shipping efficiency</a:t>
            </a:r>
            <a:r>
              <a:rPr lang="en-US" sz="1150" dirty="0">
                <a:latin typeface="Barlow Light" panose="00000400000000000000" pitchFamily="2" charset="0"/>
              </a:rPr>
              <a:t>.</a:t>
            </a:r>
          </a:p>
          <a:p>
            <a:pPr algn="just"/>
            <a:endParaRPr lang="en-US" sz="1250" dirty="0">
              <a:latin typeface="Barlow Light" panose="00000400000000000000" pitchFamily="2" charset="0"/>
            </a:endParaRPr>
          </a:p>
          <a:p>
            <a:pPr marL="174625" indent="-174625" algn="just">
              <a:spcAft>
                <a:spcPts val="600"/>
              </a:spcAft>
              <a:buClr>
                <a:srgbClr val="72BF44"/>
              </a:buClr>
              <a:buFont typeface="Arial" panose="020B0604020202020204" pitchFamily="34" charset="0"/>
              <a:buChar char="•"/>
            </a:pPr>
            <a:r>
              <a:rPr lang="en-US" sz="1200" dirty="0">
                <a:latin typeface="Barlow Light" panose="00000400000000000000" pitchFamily="2" charset="0"/>
              </a:rPr>
              <a:t>Consolidated freight by ship instead of by truck resulted in 1,500 km less distance traveled per container</a:t>
            </a:r>
          </a:p>
          <a:p>
            <a:pPr marL="174625" indent="-174625" algn="just">
              <a:spcAft>
                <a:spcPts val="600"/>
              </a:spcAft>
              <a:buClr>
                <a:srgbClr val="72BF44"/>
              </a:buClr>
              <a:buFont typeface="Arial" panose="020B0604020202020204" pitchFamily="34" charset="0"/>
              <a:buChar char="•"/>
            </a:pPr>
            <a:r>
              <a:rPr lang="en-US" sz="1200" dirty="0">
                <a:latin typeface="Barlow Light" panose="00000400000000000000" pitchFamily="2" charset="0"/>
              </a:rPr>
              <a:t>Since July 2023, prevented CO</a:t>
            </a:r>
            <a:r>
              <a:rPr lang="en-US" sz="1200" baseline="-25000" dirty="0">
                <a:latin typeface="Barlow Light" panose="00000400000000000000" pitchFamily="2" charset="0"/>
              </a:rPr>
              <a:t>2</a:t>
            </a:r>
            <a:r>
              <a:rPr lang="en-US" sz="1200" dirty="0">
                <a:latin typeface="Barlow Light" panose="00000400000000000000" pitchFamily="2" charset="0"/>
              </a:rPr>
              <a:t> eq release due to fuel savings is estimated at 18.3 metric tons </a:t>
            </a:r>
          </a:p>
        </p:txBody>
      </p:sp>
      <p:grpSp>
        <p:nvGrpSpPr>
          <p:cNvPr id="26" name="Group 25">
            <a:extLst>
              <a:ext uri="{FF2B5EF4-FFF2-40B4-BE49-F238E27FC236}">
                <a16:creationId xmlns:a16="http://schemas.microsoft.com/office/drawing/2014/main" id="{8543694C-3437-41FC-2CEE-5A22D6EE9354}"/>
              </a:ext>
            </a:extLst>
          </p:cNvPr>
          <p:cNvGrpSpPr/>
          <p:nvPr/>
        </p:nvGrpSpPr>
        <p:grpSpPr>
          <a:xfrm>
            <a:off x="283132" y="871296"/>
            <a:ext cx="1210284" cy="1132344"/>
            <a:chOff x="3655502" y="2081119"/>
            <a:chExt cx="2345859" cy="2194791"/>
          </a:xfrm>
        </p:grpSpPr>
        <p:sp>
          <p:nvSpPr>
            <p:cNvPr id="27" name="Freeform: Shape 26">
              <a:extLst>
                <a:ext uri="{FF2B5EF4-FFF2-40B4-BE49-F238E27FC236}">
                  <a16:creationId xmlns:a16="http://schemas.microsoft.com/office/drawing/2014/main" id="{3C3D9280-CA4A-122D-16BE-FCD41A7EB7DB}"/>
                </a:ext>
              </a:extLst>
            </p:cNvPr>
            <p:cNvSpPr/>
            <p:nvPr/>
          </p:nvSpPr>
          <p:spPr>
            <a:xfrm rot="4028509">
              <a:off x="4661580" y="2100800"/>
              <a:ext cx="836731" cy="87620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E1F69EC0-B3E0-51E0-F9D3-AEEB6C8B28E3}"/>
                </a:ext>
              </a:extLst>
            </p:cNvPr>
            <p:cNvSpPr/>
            <p:nvPr/>
          </p:nvSpPr>
          <p:spPr>
            <a:xfrm rot="20228509">
              <a:off x="3711313" y="2478300"/>
              <a:ext cx="836727"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2DD5AD6F-0FE9-678C-23BA-D4A3CB60E47F}"/>
                </a:ext>
              </a:extLst>
            </p:cNvPr>
            <p:cNvSpPr/>
            <p:nvPr/>
          </p:nvSpPr>
          <p:spPr>
            <a:xfrm rot="14828509">
              <a:off x="4127392" y="3402963"/>
              <a:ext cx="836725" cy="876205"/>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Freeform: Shape 29">
              <a:extLst>
                <a:ext uri="{FF2B5EF4-FFF2-40B4-BE49-F238E27FC236}">
                  <a16:creationId xmlns:a16="http://schemas.microsoft.com/office/drawing/2014/main" id="{65C2A61B-DAD2-E7CD-769E-82BA032C29B4}"/>
                </a:ext>
              </a:extLst>
            </p:cNvPr>
            <p:cNvSpPr/>
            <p:nvPr/>
          </p:nvSpPr>
          <p:spPr>
            <a:xfrm rot="9428509">
              <a:off x="5026273" y="3024187"/>
              <a:ext cx="836724"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1" name="Graphic 30" descr="Renewable Energy outline">
              <a:extLst>
                <a:ext uri="{FF2B5EF4-FFF2-40B4-BE49-F238E27FC236}">
                  <a16:creationId xmlns:a16="http://schemas.microsoft.com/office/drawing/2014/main" id="{3D05FD58-EE55-AB9F-AC3B-E4E187BA77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9079" y="2081119"/>
              <a:ext cx="603962" cy="603956"/>
            </a:xfrm>
            <a:prstGeom prst="rect">
              <a:avLst/>
            </a:prstGeom>
          </p:spPr>
        </p:pic>
        <p:pic>
          <p:nvPicPr>
            <p:cNvPr id="32" name="Graphic 31" descr="Stopwatch 66% outline">
              <a:extLst>
                <a:ext uri="{FF2B5EF4-FFF2-40B4-BE49-F238E27FC236}">
                  <a16:creationId xmlns:a16="http://schemas.microsoft.com/office/drawing/2014/main" id="{F2241A96-7F68-D23B-C077-C7874A4ADC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502" y="2587398"/>
              <a:ext cx="644990" cy="644988"/>
            </a:xfrm>
            <a:prstGeom prst="rect">
              <a:avLst/>
            </a:prstGeom>
          </p:spPr>
        </p:pic>
        <p:pic>
          <p:nvPicPr>
            <p:cNvPr id="33" name="Graphic 32" descr="Box outline">
              <a:extLst>
                <a:ext uri="{FF2B5EF4-FFF2-40B4-BE49-F238E27FC236}">
                  <a16:creationId xmlns:a16="http://schemas.microsoft.com/office/drawing/2014/main" id="{4984189D-B92D-A5E4-4D0E-7CFACCA724F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2530" y="3634906"/>
              <a:ext cx="641006" cy="641004"/>
            </a:xfrm>
            <a:prstGeom prst="rect">
              <a:avLst/>
            </a:prstGeom>
          </p:spPr>
        </p:pic>
        <p:pic>
          <p:nvPicPr>
            <p:cNvPr id="34" name="Graphic 33" descr="Gears outline">
              <a:extLst>
                <a:ext uri="{FF2B5EF4-FFF2-40B4-BE49-F238E27FC236}">
                  <a16:creationId xmlns:a16="http://schemas.microsoft.com/office/drawing/2014/main" id="{6263A61B-575B-B17D-118F-699C3C8039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2589">
              <a:off x="5183435" y="2931246"/>
              <a:ext cx="817926" cy="817920"/>
            </a:xfrm>
            <a:prstGeom prst="rect">
              <a:avLst/>
            </a:prstGeom>
          </p:spPr>
        </p:pic>
      </p:grpSp>
    </p:spTree>
    <p:extLst>
      <p:ext uri="{BB962C8B-B14F-4D97-AF65-F5344CB8AC3E}">
        <p14:creationId xmlns:p14="http://schemas.microsoft.com/office/powerpoint/2010/main" val="112562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7D295E-BC13-7050-0B02-DFBD3C0AB27E}"/>
              </a:ext>
            </a:extLst>
          </p:cNvPr>
          <p:cNvSpPr/>
          <p:nvPr/>
        </p:nvSpPr>
        <p:spPr>
          <a:xfrm>
            <a:off x="0" y="0"/>
            <a:ext cx="5417048" cy="6858000"/>
          </a:xfrm>
          <a:prstGeom prst="rect">
            <a:avLst/>
          </a:pr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4" name="Slide Number Placeholder 3">
            <a:extLst>
              <a:ext uri="{FF2B5EF4-FFF2-40B4-BE49-F238E27FC236}">
                <a16:creationId xmlns:a16="http://schemas.microsoft.com/office/drawing/2014/main" id="{2A6C807B-A7ED-DABB-B9B5-B5E533555C88}"/>
              </a:ext>
            </a:extLst>
          </p:cNvPr>
          <p:cNvSpPr>
            <a:spLocks noGrp="1"/>
          </p:cNvSpPr>
          <p:nvPr>
            <p:ph type="sldNum" sz="quarter" idx="11"/>
          </p:nvPr>
        </p:nvSpPr>
        <p:spPr/>
        <p:txBody>
          <a:bodyPr/>
          <a:lstStyle/>
          <a:p>
            <a:fld id="{7FE2BEB5-2653-6044-B03D-162392F9D4CA}" type="slidenum">
              <a:rPr lang="en-US" smtClean="0"/>
              <a:pPr/>
              <a:t>12</a:t>
            </a:fld>
            <a:endParaRPr lang="en-US" dirty="0"/>
          </a:p>
        </p:txBody>
      </p:sp>
      <p:sp>
        <p:nvSpPr>
          <p:cNvPr id="14" name="TextBox 13">
            <a:extLst>
              <a:ext uri="{FF2B5EF4-FFF2-40B4-BE49-F238E27FC236}">
                <a16:creationId xmlns:a16="http://schemas.microsoft.com/office/drawing/2014/main" id="{EBE58AD1-5908-3B53-2689-408E51FB0F4D}"/>
              </a:ext>
            </a:extLst>
          </p:cNvPr>
          <p:cNvSpPr txBox="1"/>
          <p:nvPr/>
        </p:nvSpPr>
        <p:spPr>
          <a:xfrm>
            <a:off x="484303" y="163435"/>
            <a:ext cx="11223394" cy="246221"/>
          </a:xfrm>
          <a:prstGeom prst="rect">
            <a:avLst/>
          </a:prstGeom>
          <a:noFill/>
        </p:spPr>
        <p:txBody>
          <a:bodyPr wrap="square" lIns="0">
            <a:spAutoFit/>
          </a:bodyPr>
          <a:lstStyle/>
          <a:p>
            <a:pPr marL="0" marR="0" indent="0">
              <a:spcBef>
                <a:spcPts val="0"/>
              </a:spcBef>
              <a:spcAft>
                <a:spcPts val="1200"/>
              </a:spcAft>
              <a:buNone/>
            </a:pPr>
            <a:r>
              <a:rPr lang="en-US" sz="1000" b="1" spc="300" dirty="0">
                <a:solidFill>
                  <a:schemeClr val="bg1"/>
                </a:solidFill>
                <a:latin typeface="Barlow "/>
                <a:ea typeface="MS Mincho" panose="02020609040205080304" pitchFamily="49" charset="-128"/>
                <a:cs typeface="Calibri Light" panose="020F0302020204030204" pitchFamily="34" charset="0"/>
              </a:rPr>
              <a:t>ANDREW</a:t>
            </a:r>
            <a:r>
              <a:rPr lang="en-US" sz="1000" spc="300" dirty="0">
                <a:solidFill>
                  <a:schemeClr val="bg1"/>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bg1"/>
              </a:solidFill>
              <a:effectLst/>
              <a:latin typeface="Barlow "/>
              <a:ea typeface="MS Mincho" panose="02020609040205080304" pitchFamily="49" charset="-128"/>
              <a:cs typeface="Calibri Light" panose="020F0302020204030204" pitchFamily="34" charset="0"/>
            </a:endParaRPr>
          </a:p>
        </p:txBody>
      </p:sp>
      <p:sp>
        <p:nvSpPr>
          <p:cNvPr id="15" name="TextBox 14">
            <a:extLst>
              <a:ext uri="{FF2B5EF4-FFF2-40B4-BE49-F238E27FC236}">
                <a16:creationId xmlns:a16="http://schemas.microsoft.com/office/drawing/2014/main" id="{171FC8DE-E0E7-289D-0A98-2999B113AE30}"/>
              </a:ext>
            </a:extLst>
          </p:cNvPr>
          <p:cNvSpPr txBox="1"/>
          <p:nvPr/>
        </p:nvSpPr>
        <p:spPr>
          <a:xfrm>
            <a:off x="208128" y="2515343"/>
            <a:ext cx="4393055" cy="1077218"/>
          </a:xfrm>
          <a:prstGeom prst="rect">
            <a:avLst/>
          </a:prstGeom>
          <a:noFill/>
        </p:spPr>
        <p:txBody>
          <a:bodyPr wrap="square">
            <a:spAutoFit/>
          </a:bodyPr>
          <a:lstStyle/>
          <a:p>
            <a:pPr marL="0" marR="0">
              <a:spcBef>
                <a:spcPts val="0"/>
              </a:spcBef>
              <a:spcAft>
                <a:spcPts val="0"/>
              </a:spcAft>
            </a:pPr>
            <a:r>
              <a:rPr lang="en-US" sz="3200" dirty="0">
                <a:solidFill>
                  <a:schemeClr val="bg1"/>
                </a:solidFill>
                <a:latin typeface="Barlow Condensed" panose="00000506000000000000" pitchFamily="2" charset="0"/>
                <a:ea typeface="MS Mincho" panose="02020609040205080304" pitchFamily="49" charset="-128"/>
                <a:cs typeface="Times New Roman" panose="02020603050405020304" pitchFamily="18" charset="0"/>
              </a:rPr>
              <a:t>Extending product lifecycles to </a:t>
            </a:r>
            <a:r>
              <a:rPr lang="en-US" sz="3200" dirty="0">
                <a:solidFill>
                  <a:schemeClr val="bg1"/>
                </a:solidFill>
                <a:latin typeface="Barlow Condensed SemiBold" panose="00000706000000000000" pitchFamily="2" charset="0"/>
                <a:ea typeface="MS Mincho" panose="02020609040205080304" pitchFamily="49" charset="-128"/>
                <a:cs typeface="Times New Roman" panose="02020603050405020304" pitchFamily="18" charset="0"/>
              </a:rPr>
              <a:t>reduce our impact</a:t>
            </a:r>
          </a:p>
        </p:txBody>
      </p:sp>
      <p:grpSp>
        <p:nvGrpSpPr>
          <p:cNvPr id="16" name="Group 15">
            <a:extLst>
              <a:ext uri="{FF2B5EF4-FFF2-40B4-BE49-F238E27FC236}">
                <a16:creationId xmlns:a16="http://schemas.microsoft.com/office/drawing/2014/main" id="{6F2A042E-26D7-8381-08D7-23AAC8D4B0B9}"/>
              </a:ext>
            </a:extLst>
          </p:cNvPr>
          <p:cNvGrpSpPr/>
          <p:nvPr/>
        </p:nvGrpSpPr>
        <p:grpSpPr>
          <a:xfrm>
            <a:off x="283132" y="871296"/>
            <a:ext cx="1210284" cy="1132344"/>
            <a:chOff x="3655502" y="2081119"/>
            <a:chExt cx="2345859" cy="2194791"/>
          </a:xfrm>
        </p:grpSpPr>
        <p:sp>
          <p:nvSpPr>
            <p:cNvPr id="17" name="Freeform: Shape 16">
              <a:extLst>
                <a:ext uri="{FF2B5EF4-FFF2-40B4-BE49-F238E27FC236}">
                  <a16:creationId xmlns:a16="http://schemas.microsoft.com/office/drawing/2014/main" id="{3EA3A911-3365-F8E2-FCDB-81562965DF2C}"/>
                </a:ext>
              </a:extLst>
            </p:cNvPr>
            <p:cNvSpPr/>
            <p:nvPr/>
          </p:nvSpPr>
          <p:spPr>
            <a:xfrm rot="4028509">
              <a:off x="4661580" y="2100800"/>
              <a:ext cx="836731" cy="87620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66AB3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244465D9-1AE3-D2F6-F893-C2AC51A22FEA}"/>
                </a:ext>
              </a:extLst>
            </p:cNvPr>
            <p:cNvSpPr/>
            <p:nvPr/>
          </p:nvSpPr>
          <p:spPr>
            <a:xfrm rot="20228509">
              <a:off x="3711313" y="2478300"/>
              <a:ext cx="836727"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E6310478-1A64-CD30-4F26-3BF3528E5BFE}"/>
                </a:ext>
              </a:extLst>
            </p:cNvPr>
            <p:cNvSpPr/>
            <p:nvPr/>
          </p:nvSpPr>
          <p:spPr>
            <a:xfrm rot="14828509">
              <a:off x="4127392" y="3402963"/>
              <a:ext cx="836725" cy="876205"/>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66AB3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56D46A2E-7A39-159A-9816-B8E0045129D5}"/>
                </a:ext>
              </a:extLst>
            </p:cNvPr>
            <p:cNvSpPr/>
            <p:nvPr/>
          </p:nvSpPr>
          <p:spPr>
            <a:xfrm rot="9428509">
              <a:off x="5026273" y="3024187"/>
              <a:ext cx="836724"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66AB3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1" name="Graphic 20" descr="Renewable Energy outline">
              <a:extLst>
                <a:ext uri="{FF2B5EF4-FFF2-40B4-BE49-F238E27FC236}">
                  <a16:creationId xmlns:a16="http://schemas.microsoft.com/office/drawing/2014/main" id="{FC186274-9215-3904-508E-50AE6A6299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9079" y="2081119"/>
              <a:ext cx="603962" cy="603956"/>
            </a:xfrm>
            <a:prstGeom prst="rect">
              <a:avLst/>
            </a:prstGeom>
          </p:spPr>
        </p:pic>
        <p:pic>
          <p:nvPicPr>
            <p:cNvPr id="22" name="Graphic 21" descr="Stopwatch 66% outline">
              <a:extLst>
                <a:ext uri="{FF2B5EF4-FFF2-40B4-BE49-F238E27FC236}">
                  <a16:creationId xmlns:a16="http://schemas.microsoft.com/office/drawing/2014/main" id="{746FC884-D8CE-00E6-DC07-FC5D6211AE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502" y="2587398"/>
              <a:ext cx="644990" cy="644988"/>
            </a:xfrm>
            <a:prstGeom prst="rect">
              <a:avLst/>
            </a:prstGeom>
          </p:spPr>
        </p:pic>
        <p:pic>
          <p:nvPicPr>
            <p:cNvPr id="23" name="Graphic 22" descr="Box outline">
              <a:extLst>
                <a:ext uri="{FF2B5EF4-FFF2-40B4-BE49-F238E27FC236}">
                  <a16:creationId xmlns:a16="http://schemas.microsoft.com/office/drawing/2014/main" id="{DBF3B2ED-D693-05DF-A0F4-511D0D178B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2530" y="3634906"/>
              <a:ext cx="641006" cy="641004"/>
            </a:xfrm>
            <a:prstGeom prst="rect">
              <a:avLst/>
            </a:prstGeom>
          </p:spPr>
        </p:pic>
        <p:pic>
          <p:nvPicPr>
            <p:cNvPr id="24" name="Graphic 23" descr="Gears outline">
              <a:extLst>
                <a:ext uri="{FF2B5EF4-FFF2-40B4-BE49-F238E27FC236}">
                  <a16:creationId xmlns:a16="http://schemas.microsoft.com/office/drawing/2014/main" id="{5D94E777-9396-63F2-146D-EDFF9DF8443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2589">
              <a:off x="5183435" y="2931246"/>
              <a:ext cx="817926" cy="817920"/>
            </a:xfrm>
            <a:prstGeom prst="rect">
              <a:avLst/>
            </a:prstGeom>
          </p:spPr>
        </p:pic>
      </p:grpSp>
      <p:sp>
        <p:nvSpPr>
          <p:cNvPr id="25" name="TextBox 24">
            <a:extLst>
              <a:ext uri="{FF2B5EF4-FFF2-40B4-BE49-F238E27FC236}">
                <a16:creationId xmlns:a16="http://schemas.microsoft.com/office/drawing/2014/main" id="{429239FB-87FB-ED8E-0904-4972BDE0EFE9}"/>
              </a:ext>
            </a:extLst>
          </p:cNvPr>
          <p:cNvSpPr txBox="1"/>
          <p:nvPr/>
        </p:nvSpPr>
        <p:spPr>
          <a:xfrm>
            <a:off x="208127" y="3767185"/>
            <a:ext cx="4417661" cy="1492716"/>
          </a:xfrm>
          <a:prstGeom prst="rect">
            <a:avLst/>
          </a:prstGeom>
          <a:noFill/>
        </p:spPr>
        <p:txBody>
          <a:bodyPr wrap="square">
            <a:spAutoFit/>
          </a:bodyPr>
          <a:lstStyle/>
          <a:p>
            <a:pPr marL="0" marR="0" algn="just">
              <a:spcBef>
                <a:spcPts val="0"/>
              </a:spcBef>
              <a:spcAft>
                <a:spcPts val="0"/>
              </a:spcAft>
            </a:pPr>
            <a:r>
              <a:rPr lang="en-US" sz="1300" kern="100" dirty="0">
                <a:solidFill>
                  <a:schemeClr val="bg1"/>
                </a:solidFill>
                <a:latin typeface="Barlow Light" panose="00000400000000000000" pitchFamily="2" charset="0"/>
                <a:cs typeface="Times New Roman" panose="02020603050405020304" pitchFamily="18" charset="0"/>
              </a:rPr>
              <a:t>When our products perform better for longer, it keeps those materials working hard on towers instead of occupying landfill space. Our MNO partners also understand the combined economic and environmental benefits of building a network that can age and evolve gracefully, preventing expensive and wasteful replacement as long as possible—and that’s why ANDREW builds with the future in mind.</a:t>
            </a:r>
          </a:p>
        </p:txBody>
      </p:sp>
      <p:cxnSp>
        <p:nvCxnSpPr>
          <p:cNvPr id="29" name="Straight Connector 28">
            <a:extLst>
              <a:ext uri="{FF2B5EF4-FFF2-40B4-BE49-F238E27FC236}">
                <a16:creationId xmlns:a16="http://schemas.microsoft.com/office/drawing/2014/main" id="{1D2A6588-E865-0860-AB53-2EF2AD85CD56}"/>
              </a:ext>
            </a:extLst>
          </p:cNvPr>
          <p:cNvCxnSpPr>
            <a:cxnSpLocks/>
          </p:cNvCxnSpPr>
          <p:nvPr/>
        </p:nvCxnSpPr>
        <p:spPr>
          <a:xfrm>
            <a:off x="5417052" y="0"/>
            <a:ext cx="0" cy="6858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08DAA0C-82DA-61B7-67A2-CF7C65FCE27B}"/>
              </a:ext>
            </a:extLst>
          </p:cNvPr>
          <p:cNvGrpSpPr/>
          <p:nvPr/>
        </p:nvGrpSpPr>
        <p:grpSpPr>
          <a:xfrm>
            <a:off x="5325612" y="376217"/>
            <a:ext cx="6523875" cy="1308050"/>
            <a:chOff x="5325612" y="376217"/>
            <a:chExt cx="6523875" cy="1308050"/>
          </a:xfrm>
        </p:grpSpPr>
        <p:sp>
          <p:nvSpPr>
            <p:cNvPr id="30" name="TextBox 29">
              <a:extLst>
                <a:ext uri="{FF2B5EF4-FFF2-40B4-BE49-F238E27FC236}">
                  <a16:creationId xmlns:a16="http://schemas.microsoft.com/office/drawing/2014/main" id="{CF1B14CE-54C9-4916-EF70-629A2B9F2F07}"/>
                </a:ext>
              </a:extLst>
            </p:cNvPr>
            <p:cNvSpPr txBox="1"/>
            <p:nvPr/>
          </p:nvSpPr>
          <p:spPr>
            <a:xfrm>
              <a:off x="5617449" y="376217"/>
              <a:ext cx="6232038" cy="1308050"/>
            </a:xfrm>
            <a:prstGeom prst="rect">
              <a:avLst/>
            </a:prstGeom>
            <a:noFill/>
          </p:spPr>
          <p:txBody>
            <a:bodyPr wrap="square" lIns="0" tIns="0" rIns="0" bIns="0">
              <a:spAutoFit/>
            </a:bodyPr>
            <a:lstStyle/>
            <a:p>
              <a:pPr algn="just">
                <a:spcAft>
                  <a:spcPts val="600"/>
                </a:spcAft>
              </a:pPr>
              <a:r>
                <a:rPr lang="en-US" sz="1400" dirty="0">
                  <a:solidFill>
                    <a:sysClr val="windowText" lastClr="000000"/>
                  </a:solidFill>
                  <a:latin typeface="Barlow Condensed SemiBold" panose="00000706000000000000" pitchFamily="2" charset="0"/>
                </a:rPr>
                <a:t>Giving MNOs the tools they need to evolve more responsible networks</a:t>
              </a:r>
            </a:p>
            <a:p>
              <a:pPr algn="just"/>
              <a:r>
                <a:rPr lang="en-US" sz="1100" dirty="0">
                  <a:solidFill>
                    <a:sysClr val="windowText" lastClr="000000"/>
                  </a:solidFill>
                  <a:latin typeface="Barlow" panose="00000500000000000000" pitchFamily="2" charset="0"/>
                </a:rPr>
                <a:t>We build solutions that empower scalability and evolution in wireless networks to reduce waste.</a:t>
              </a:r>
            </a:p>
            <a:p>
              <a:pPr algn="just"/>
              <a:endParaRPr lang="en-US" sz="600" dirty="0">
                <a:solidFill>
                  <a:sysClr val="windowText" lastClr="000000"/>
                </a:solidFill>
                <a:latin typeface="Barlow Light" panose="00000400000000000000" pitchFamily="2" charset="0"/>
              </a:endParaRPr>
            </a:p>
            <a:p>
              <a:pPr marL="174625" indent="-174625" algn="just">
                <a:spcAft>
                  <a:spcPts val="600"/>
                </a:spcAft>
                <a:buClr>
                  <a:srgbClr val="72BF44"/>
                </a:buClr>
                <a:buFont typeface="Wingdings" panose="05000000000000000000" pitchFamily="2" charset="2"/>
                <a:buChar char="§"/>
              </a:pPr>
              <a:r>
                <a:rPr lang="en-US" sz="1100" dirty="0">
                  <a:solidFill>
                    <a:sysClr val="windowText" lastClr="000000"/>
                  </a:solidFill>
                  <a:latin typeface="Barlow Light" panose="00000400000000000000" pitchFamily="2" charset="0"/>
                </a:rPr>
                <a:t>Our combined active/passive MOSAIC® antenna helps MNOs to add RAN technologies without replacing passive components</a:t>
              </a:r>
            </a:p>
            <a:p>
              <a:pPr marL="174625" indent="-174625" algn="just">
                <a:spcAft>
                  <a:spcPts val="600"/>
                </a:spcAft>
                <a:buClr>
                  <a:srgbClr val="72BF44"/>
                </a:buClr>
                <a:buFont typeface="Wingdings" panose="05000000000000000000" pitchFamily="2" charset="2"/>
                <a:buChar char="§"/>
              </a:pPr>
              <a:r>
                <a:rPr lang="en-US" sz="1100" dirty="0">
                  <a:solidFill>
                    <a:sysClr val="windowText" lastClr="000000"/>
                  </a:solidFill>
                  <a:latin typeface="Barlow Light" panose="00000400000000000000" pitchFamily="2" charset="0"/>
                </a:rPr>
                <a:t>Our modular CMC equipment enclosures offer flexible thermal management and backup battery configurations</a:t>
              </a:r>
            </a:p>
          </p:txBody>
        </p:sp>
        <p:sp>
          <p:nvSpPr>
            <p:cNvPr id="34" name="Oval 33">
              <a:extLst>
                <a:ext uri="{FF2B5EF4-FFF2-40B4-BE49-F238E27FC236}">
                  <a16:creationId xmlns:a16="http://schemas.microsoft.com/office/drawing/2014/main" id="{079EB854-DFFD-E9EC-0781-B20DF2DBF5BF}"/>
                </a:ext>
              </a:extLst>
            </p:cNvPr>
            <p:cNvSpPr/>
            <p:nvPr/>
          </p:nvSpPr>
          <p:spPr>
            <a:xfrm>
              <a:off x="5325612" y="376217"/>
              <a:ext cx="182880" cy="182880"/>
            </a:xfrm>
            <a:prstGeom prst="ellipse">
              <a:avLst/>
            </a:prstGeom>
            <a:solidFill>
              <a:srgbClr val="F5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grpSp>
        <p:nvGrpSpPr>
          <p:cNvPr id="7" name="Group 6">
            <a:extLst>
              <a:ext uri="{FF2B5EF4-FFF2-40B4-BE49-F238E27FC236}">
                <a16:creationId xmlns:a16="http://schemas.microsoft.com/office/drawing/2014/main" id="{021F7050-735B-F772-251A-C93D686D996E}"/>
              </a:ext>
            </a:extLst>
          </p:cNvPr>
          <p:cNvGrpSpPr/>
          <p:nvPr/>
        </p:nvGrpSpPr>
        <p:grpSpPr>
          <a:xfrm>
            <a:off x="5325612" y="2004111"/>
            <a:ext cx="6504436" cy="1061829"/>
            <a:chOff x="5325612" y="2281111"/>
            <a:chExt cx="6504436" cy="1061829"/>
          </a:xfrm>
        </p:grpSpPr>
        <p:sp>
          <p:nvSpPr>
            <p:cNvPr id="31" name="TextBox 30">
              <a:extLst>
                <a:ext uri="{FF2B5EF4-FFF2-40B4-BE49-F238E27FC236}">
                  <a16:creationId xmlns:a16="http://schemas.microsoft.com/office/drawing/2014/main" id="{9F79B479-541B-4F6C-8187-759F850DA562}"/>
                </a:ext>
              </a:extLst>
            </p:cNvPr>
            <p:cNvSpPr txBox="1"/>
            <p:nvPr/>
          </p:nvSpPr>
          <p:spPr>
            <a:xfrm>
              <a:off x="5617448" y="2281111"/>
              <a:ext cx="6212600" cy="1061829"/>
            </a:xfrm>
            <a:prstGeom prst="rect">
              <a:avLst/>
            </a:prstGeom>
            <a:noFill/>
          </p:spPr>
          <p:txBody>
            <a:bodyPr wrap="square" lIns="0" tIns="0" rIns="0" bIns="0">
              <a:spAutoFit/>
            </a:bodyPr>
            <a:lstStyle/>
            <a:p>
              <a:pPr algn="just">
                <a:spcAft>
                  <a:spcPts val="600"/>
                </a:spcAft>
              </a:pPr>
              <a:r>
                <a:rPr lang="en-US" sz="1400" dirty="0">
                  <a:solidFill>
                    <a:sysClr val="windowText" lastClr="000000"/>
                  </a:solidFill>
                  <a:latin typeface="Barlow Condensed SemiBold" panose="00000706000000000000" pitchFamily="2" charset="0"/>
                </a:rPr>
                <a:t>Building for the long term, whatever the application—and whatever the weather</a:t>
              </a:r>
            </a:p>
            <a:p>
              <a:pPr algn="just"/>
              <a:r>
                <a:rPr lang="en-US" sz="1100" dirty="0">
                  <a:solidFill>
                    <a:sysClr val="windowText" lastClr="000000"/>
                  </a:solidFill>
                  <a:latin typeface="Barlow" panose="00000500000000000000" pitchFamily="2" charset="0"/>
                </a:rPr>
                <a:t>ANDREW solutions offer superior reliability for longer, more flexible service life with less need for maintenance. </a:t>
              </a:r>
            </a:p>
            <a:p>
              <a:pPr algn="just"/>
              <a:endParaRPr lang="en-US" sz="600" dirty="0">
                <a:solidFill>
                  <a:sysClr val="windowText" lastClr="000000"/>
                </a:solidFill>
                <a:latin typeface="Barlow Light" panose="00000400000000000000" pitchFamily="2" charset="0"/>
              </a:endParaRPr>
            </a:p>
            <a:p>
              <a:pPr marL="174625" indent="-174625" algn="just">
                <a:spcAft>
                  <a:spcPts val="600"/>
                </a:spcAft>
                <a:buClr>
                  <a:srgbClr val="72BF44"/>
                </a:buClr>
                <a:buFont typeface="Wingdings" panose="05000000000000000000" pitchFamily="2" charset="2"/>
                <a:buChar char="§"/>
              </a:pPr>
              <a:r>
                <a:rPr lang="en-US" sz="1100" dirty="0">
                  <a:solidFill>
                    <a:sysClr val="windowText" lastClr="000000"/>
                  </a:solidFill>
                  <a:latin typeface="Barlow Light" panose="00000400000000000000" pitchFamily="2" charset="0"/>
                </a:rPr>
                <a:t>Our trusted HELIAX solutions come with 10-year warranties and are commonly in service for twice that long—or even longer.</a:t>
              </a:r>
            </a:p>
          </p:txBody>
        </p:sp>
        <p:sp>
          <p:nvSpPr>
            <p:cNvPr id="35" name="Oval 34">
              <a:extLst>
                <a:ext uri="{FF2B5EF4-FFF2-40B4-BE49-F238E27FC236}">
                  <a16:creationId xmlns:a16="http://schemas.microsoft.com/office/drawing/2014/main" id="{A84DB86A-D99B-067F-7F24-774FDB4D68C2}"/>
                </a:ext>
              </a:extLst>
            </p:cNvPr>
            <p:cNvSpPr/>
            <p:nvPr/>
          </p:nvSpPr>
          <p:spPr>
            <a:xfrm>
              <a:off x="5325612" y="2281111"/>
              <a:ext cx="182880" cy="182880"/>
            </a:xfrm>
            <a:prstGeom prst="ellipse">
              <a:avLst/>
            </a:prstGeom>
            <a:solidFill>
              <a:srgbClr val="F5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grpSp>
        <p:nvGrpSpPr>
          <p:cNvPr id="6" name="Group 5">
            <a:extLst>
              <a:ext uri="{FF2B5EF4-FFF2-40B4-BE49-F238E27FC236}">
                <a16:creationId xmlns:a16="http://schemas.microsoft.com/office/drawing/2014/main" id="{1D592743-F202-E80D-204F-78387EE7910C}"/>
              </a:ext>
            </a:extLst>
          </p:cNvPr>
          <p:cNvGrpSpPr/>
          <p:nvPr/>
        </p:nvGrpSpPr>
        <p:grpSpPr>
          <a:xfrm>
            <a:off x="5325612" y="3385784"/>
            <a:ext cx="6504437" cy="1554272"/>
            <a:chOff x="5325612" y="3524285"/>
            <a:chExt cx="6504437" cy="1554272"/>
          </a:xfrm>
        </p:grpSpPr>
        <p:sp>
          <p:nvSpPr>
            <p:cNvPr id="32" name="TextBox 31">
              <a:extLst>
                <a:ext uri="{FF2B5EF4-FFF2-40B4-BE49-F238E27FC236}">
                  <a16:creationId xmlns:a16="http://schemas.microsoft.com/office/drawing/2014/main" id="{30D2504C-4C2B-252E-BC6D-05F00D1890F5}"/>
                </a:ext>
              </a:extLst>
            </p:cNvPr>
            <p:cNvSpPr txBox="1"/>
            <p:nvPr/>
          </p:nvSpPr>
          <p:spPr>
            <a:xfrm>
              <a:off x="5617448" y="3524285"/>
              <a:ext cx="6212601" cy="1554272"/>
            </a:xfrm>
            <a:prstGeom prst="rect">
              <a:avLst/>
            </a:prstGeom>
            <a:noFill/>
          </p:spPr>
          <p:txBody>
            <a:bodyPr wrap="square" lIns="0" tIns="0" rIns="0" bIns="0">
              <a:spAutoFit/>
            </a:bodyPr>
            <a:lstStyle/>
            <a:p>
              <a:pPr algn="just">
                <a:spcAft>
                  <a:spcPts val="600"/>
                </a:spcAft>
              </a:pPr>
              <a:r>
                <a:rPr lang="en-US" sz="1400" dirty="0">
                  <a:solidFill>
                    <a:sysClr val="windowText" lastClr="000000"/>
                  </a:solidFill>
                  <a:latin typeface="Barlow Condensed SemiBold" panose="00000706000000000000" pitchFamily="2" charset="0"/>
                </a:rPr>
                <a:t>Repurposing and refreshing technology to keep it out of the landfill longer</a:t>
              </a:r>
            </a:p>
            <a:p>
              <a:pPr algn="just"/>
              <a:r>
                <a:rPr lang="en-US" sz="1100" dirty="0">
                  <a:solidFill>
                    <a:sysClr val="windowText" lastClr="000000"/>
                  </a:solidFill>
                  <a:latin typeface="Barlow" panose="00000500000000000000" pitchFamily="2" charset="0"/>
                </a:rPr>
                <a:t>We work with third parties to extend the life of legacy equipment and even refurbish our own.</a:t>
              </a:r>
            </a:p>
            <a:p>
              <a:pPr algn="just"/>
              <a:endParaRPr lang="en-US" sz="600" dirty="0">
                <a:solidFill>
                  <a:sysClr val="windowText" lastClr="000000"/>
                </a:solidFill>
                <a:latin typeface="Barlow Light" panose="00000400000000000000" pitchFamily="2" charset="0"/>
              </a:endParaRPr>
            </a:p>
            <a:p>
              <a:pPr marL="174625" indent="-174625" algn="just">
                <a:spcAft>
                  <a:spcPts val="600"/>
                </a:spcAft>
                <a:buClr>
                  <a:srgbClr val="72BF44"/>
                </a:buClr>
                <a:buFont typeface="Wingdings" panose="05000000000000000000" pitchFamily="2" charset="2"/>
                <a:buChar char="§"/>
              </a:pPr>
              <a:r>
                <a:rPr lang="en-US" sz="1100" dirty="0">
                  <a:solidFill>
                    <a:sysClr val="windowText" lastClr="000000"/>
                  </a:solidFill>
                  <a:latin typeface="Barlow Light" panose="00000400000000000000" pitchFamily="2" charset="0"/>
                </a:rPr>
                <a:t>In 2024, ANDREW became the first OEM to join the GSMA Equipment Marketplace, giving MNOs a reliable source of quality legacy equipment</a:t>
              </a:r>
            </a:p>
            <a:p>
              <a:pPr marL="174625" indent="-174625" algn="just">
                <a:spcAft>
                  <a:spcPts val="600"/>
                </a:spcAft>
                <a:buClr>
                  <a:srgbClr val="72BF44"/>
                </a:buClr>
                <a:buFont typeface="Wingdings" panose="05000000000000000000" pitchFamily="2" charset="2"/>
                <a:buChar char="§"/>
              </a:pPr>
              <a:r>
                <a:rPr lang="en-US" sz="1100" dirty="0">
                  <a:solidFill>
                    <a:sysClr val="windowText" lastClr="000000"/>
                  </a:solidFill>
                  <a:latin typeface="Barlow Light" panose="00000400000000000000" pitchFamily="2" charset="0"/>
                </a:rPr>
                <a:t>We now enable our European customers to reuse decommissioned BSAs and filters</a:t>
              </a:r>
            </a:p>
            <a:p>
              <a:pPr marL="174625" indent="-174625" algn="just">
                <a:spcAft>
                  <a:spcPts val="600"/>
                </a:spcAft>
                <a:buClr>
                  <a:srgbClr val="72BF44"/>
                </a:buClr>
                <a:buFont typeface="Wingdings" panose="05000000000000000000" pitchFamily="2" charset="2"/>
                <a:buChar char="§"/>
              </a:pPr>
              <a:r>
                <a:rPr lang="en-US" sz="1100" dirty="0">
                  <a:solidFill>
                    <a:sysClr val="windowText" lastClr="000000"/>
                  </a:solidFill>
                  <a:latin typeface="Barlow Light" panose="00000400000000000000" pitchFamily="2" charset="0"/>
                </a:rPr>
                <a:t>Our UK Services Team has refurbished more than 200 site cabins to like-new condition, using a fraction of the resources required to replace them with new equipment</a:t>
              </a:r>
            </a:p>
          </p:txBody>
        </p:sp>
        <p:sp>
          <p:nvSpPr>
            <p:cNvPr id="36" name="Oval 35">
              <a:extLst>
                <a:ext uri="{FF2B5EF4-FFF2-40B4-BE49-F238E27FC236}">
                  <a16:creationId xmlns:a16="http://schemas.microsoft.com/office/drawing/2014/main" id="{AF04242C-7E65-3C37-2C24-21061DE53105}"/>
                </a:ext>
              </a:extLst>
            </p:cNvPr>
            <p:cNvSpPr/>
            <p:nvPr/>
          </p:nvSpPr>
          <p:spPr>
            <a:xfrm>
              <a:off x="5325612" y="3524285"/>
              <a:ext cx="182880" cy="182880"/>
            </a:xfrm>
            <a:prstGeom prst="ellipse">
              <a:avLst/>
            </a:prstGeom>
            <a:solidFill>
              <a:srgbClr val="F5F5F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spTree>
    <p:extLst>
      <p:ext uri="{BB962C8B-B14F-4D97-AF65-F5344CB8AC3E}">
        <p14:creationId xmlns:p14="http://schemas.microsoft.com/office/powerpoint/2010/main" val="40778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FF8187-62E0-F945-E20E-B7B51AB37622}"/>
              </a:ext>
            </a:extLst>
          </p:cNvPr>
          <p:cNvSpPr>
            <a:spLocks noGrp="1"/>
          </p:cNvSpPr>
          <p:nvPr>
            <p:ph type="sldNum" sz="quarter" idx="11"/>
          </p:nvPr>
        </p:nvSpPr>
        <p:spPr/>
        <p:txBody>
          <a:bodyPr/>
          <a:lstStyle/>
          <a:p>
            <a:fld id="{7FE2BEB5-2653-6044-B03D-162392F9D4CA}" type="slidenum">
              <a:rPr lang="en-US" smtClean="0"/>
              <a:pPr/>
              <a:t>13</a:t>
            </a:fld>
            <a:endParaRPr lang="en-US" dirty="0"/>
          </a:p>
        </p:txBody>
      </p:sp>
      <p:sp>
        <p:nvSpPr>
          <p:cNvPr id="5" name="TextBox 4">
            <a:extLst>
              <a:ext uri="{FF2B5EF4-FFF2-40B4-BE49-F238E27FC236}">
                <a16:creationId xmlns:a16="http://schemas.microsoft.com/office/drawing/2014/main" id="{3FACF68F-F945-7B02-14CF-6EAC65804A2D}"/>
              </a:ext>
            </a:extLst>
          </p:cNvPr>
          <p:cNvSpPr txBox="1"/>
          <p:nvPr/>
        </p:nvSpPr>
        <p:spPr>
          <a:xfrm>
            <a:off x="484303" y="163435"/>
            <a:ext cx="11223394" cy="246221"/>
          </a:xfrm>
          <a:prstGeom prst="rect">
            <a:avLst/>
          </a:prstGeom>
          <a:noFill/>
        </p:spPr>
        <p:txBody>
          <a:bodyPr wrap="square" lIns="0">
            <a:spAutoFit/>
          </a:bodyPr>
          <a:lstStyle/>
          <a:p>
            <a:pPr marL="0" marR="0" indent="0" algn="r">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
        <p:nvSpPr>
          <p:cNvPr id="6" name="TextBox 5">
            <a:extLst>
              <a:ext uri="{FF2B5EF4-FFF2-40B4-BE49-F238E27FC236}">
                <a16:creationId xmlns:a16="http://schemas.microsoft.com/office/drawing/2014/main" id="{93F17562-3BA4-BB17-81C3-A54CB077C0DE}"/>
              </a:ext>
            </a:extLst>
          </p:cNvPr>
          <p:cNvSpPr txBox="1"/>
          <p:nvPr/>
        </p:nvSpPr>
        <p:spPr>
          <a:xfrm>
            <a:off x="745083" y="504341"/>
            <a:ext cx="8097359" cy="584775"/>
          </a:xfrm>
          <a:prstGeom prst="rect">
            <a:avLst/>
          </a:prstGeom>
          <a:noFill/>
        </p:spPr>
        <p:txBody>
          <a:bodyPr wrap="square">
            <a:spAutoFit/>
          </a:bodyPr>
          <a:lstStyle/>
          <a:p>
            <a:pPr marL="0" marR="0">
              <a:spcBef>
                <a:spcPts val="0"/>
              </a:spcBef>
              <a:spcAft>
                <a:spcPts val="0"/>
              </a:spcAft>
            </a:pPr>
            <a:r>
              <a:rPr lang="en-US" sz="32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t>Extending useful material use </a:t>
            </a:r>
            <a:r>
              <a:rPr lang="en-US" sz="3200" dirty="0">
                <a:latin typeface="Barlow Condensed" panose="00000506000000000000" pitchFamily="2" charset="0"/>
                <a:ea typeface="MS Mincho" panose="02020609040205080304" pitchFamily="49" charset="-128"/>
                <a:cs typeface="Times New Roman" panose="02020603050405020304" pitchFamily="18" charset="0"/>
              </a:rPr>
              <a:t>through recycling</a:t>
            </a:r>
          </a:p>
        </p:txBody>
      </p:sp>
      <p:grpSp>
        <p:nvGrpSpPr>
          <p:cNvPr id="7" name="Group 6">
            <a:extLst>
              <a:ext uri="{FF2B5EF4-FFF2-40B4-BE49-F238E27FC236}">
                <a16:creationId xmlns:a16="http://schemas.microsoft.com/office/drawing/2014/main" id="{508C1C3C-FCD0-3C27-7AE8-53DAEC770EB0}"/>
              </a:ext>
            </a:extLst>
          </p:cNvPr>
          <p:cNvGrpSpPr/>
          <p:nvPr/>
        </p:nvGrpSpPr>
        <p:grpSpPr>
          <a:xfrm>
            <a:off x="0" y="707439"/>
            <a:ext cx="638175" cy="204685"/>
            <a:chOff x="-5" y="1302063"/>
            <a:chExt cx="638175" cy="204685"/>
          </a:xfrm>
        </p:grpSpPr>
        <p:sp>
          <p:nvSpPr>
            <p:cNvPr id="8" name="Rectangle 7">
              <a:extLst>
                <a:ext uri="{FF2B5EF4-FFF2-40B4-BE49-F238E27FC236}">
                  <a16:creationId xmlns:a16="http://schemas.microsoft.com/office/drawing/2014/main" id="{68475422-269B-FC12-1B48-5D55CE00B37A}"/>
                </a:ext>
              </a:extLst>
            </p:cNvPr>
            <p:cNvSpPr/>
            <p:nvPr/>
          </p:nvSpPr>
          <p:spPr>
            <a:xfrm rot="5400000">
              <a:off x="216740" y="1085318"/>
              <a:ext cx="204685" cy="638175"/>
            </a:xfrm>
            <a:prstGeom prst="rect">
              <a:avLst/>
            </a:prstGeom>
            <a:solidFill>
              <a:srgbClr val="72B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97593195-C832-4687-CA98-3FE8A1CD89F8}"/>
                </a:ext>
              </a:extLst>
            </p:cNvPr>
            <p:cNvSpPr/>
            <p:nvPr/>
          </p:nvSpPr>
          <p:spPr>
            <a:xfrm>
              <a:off x="126762" y="1330168"/>
              <a:ext cx="384640" cy="148474"/>
            </a:xfrm>
            <a:custGeom>
              <a:avLst/>
              <a:gdLst>
                <a:gd name="connsiteX0" fmla="*/ 0 w 1068581"/>
                <a:gd name="connsiteY0" fmla="*/ 349696 h 412479"/>
                <a:gd name="connsiteX1" fmla="*/ 8292 w 1068581"/>
                <a:gd name="connsiteY1" fmla="*/ 287257 h 412479"/>
                <a:gd name="connsiteX2" fmla="*/ 423321 w 1068581"/>
                <a:gd name="connsiteY2" fmla="*/ 95262 h 412479"/>
                <a:gd name="connsiteX3" fmla="*/ 420067 w 1068581"/>
                <a:gd name="connsiteY3" fmla="*/ 147235 h 412479"/>
                <a:gd name="connsiteX4" fmla="*/ 817402 w 1068581"/>
                <a:gd name="connsiteY4" fmla="*/ 17319 h 412479"/>
                <a:gd name="connsiteX5" fmla="*/ 810909 w 1068581"/>
                <a:gd name="connsiteY5" fmla="*/ 87690 h 412479"/>
                <a:gd name="connsiteX6" fmla="*/ 1068582 w 1068581"/>
                <a:gd name="connsiteY6" fmla="*/ 0 h 412479"/>
                <a:gd name="connsiteX7" fmla="*/ 1062089 w 1068581"/>
                <a:gd name="connsiteY7" fmla="*/ 55211 h 412479"/>
                <a:gd name="connsiteX8" fmla="*/ 648515 w 1068581"/>
                <a:gd name="connsiteY8" fmla="*/ 269578 h 412479"/>
                <a:gd name="connsiteX9" fmla="*/ 652848 w 1068581"/>
                <a:gd name="connsiteY9" fmla="*/ 212193 h 412479"/>
                <a:gd name="connsiteX10" fmla="*/ 253354 w 1068581"/>
                <a:gd name="connsiteY10" fmla="*/ 412479 h 412479"/>
                <a:gd name="connsiteX11" fmla="*/ 276087 w 1068581"/>
                <a:gd name="connsiteY11" fmla="*/ 259816 h 412479"/>
                <a:gd name="connsiteX12" fmla="*/ 0 w 1068581"/>
                <a:gd name="connsiteY12" fmla="*/ 349681 h 41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581" h="412479">
                  <a:moveTo>
                    <a:pt x="0" y="349696"/>
                  </a:moveTo>
                  <a:cubicBezTo>
                    <a:pt x="1721" y="332862"/>
                    <a:pt x="9434" y="286710"/>
                    <a:pt x="8292" y="287257"/>
                  </a:cubicBezTo>
                  <a:cubicBezTo>
                    <a:pt x="166368" y="210393"/>
                    <a:pt x="285818" y="155902"/>
                    <a:pt x="423321" y="95262"/>
                  </a:cubicBezTo>
                  <a:cubicBezTo>
                    <a:pt x="423321" y="112581"/>
                    <a:pt x="414263" y="149143"/>
                    <a:pt x="420067" y="147235"/>
                  </a:cubicBezTo>
                  <a:cubicBezTo>
                    <a:pt x="557571" y="101770"/>
                    <a:pt x="683153" y="60624"/>
                    <a:pt x="817402" y="17319"/>
                  </a:cubicBezTo>
                  <a:cubicBezTo>
                    <a:pt x="815243" y="40051"/>
                    <a:pt x="811989" y="66037"/>
                    <a:pt x="810909" y="87690"/>
                  </a:cubicBezTo>
                  <a:cubicBezTo>
                    <a:pt x="897520" y="56291"/>
                    <a:pt x="981971" y="25986"/>
                    <a:pt x="1068582" y="0"/>
                  </a:cubicBezTo>
                  <a:cubicBezTo>
                    <a:pt x="1068363" y="1126"/>
                    <a:pt x="1061448" y="55524"/>
                    <a:pt x="1062089" y="55211"/>
                  </a:cubicBezTo>
                  <a:cubicBezTo>
                    <a:pt x="917013" y="127757"/>
                    <a:pt x="786018" y="195953"/>
                    <a:pt x="648515" y="269578"/>
                  </a:cubicBezTo>
                  <a:cubicBezTo>
                    <a:pt x="649594" y="247926"/>
                    <a:pt x="652848" y="230607"/>
                    <a:pt x="652848" y="212193"/>
                  </a:cubicBezTo>
                  <a:cubicBezTo>
                    <a:pt x="517519" y="277151"/>
                    <a:pt x="393017" y="337775"/>
                    <a:pt x="253354" y="412479"/>
                  </a:cubicBezTo>
                  <a:cubicBezTo>
                    <a:pt x="263101" y="363761"/>
                    <a:pt x="269234" y="308174"/>
                    <a:pt x="276087" y="259816"/>
                  </a:cubicBezTo>
                  <a:cubicBezTo>
                    <a:pt x="181888" y="289041"/>
                    <a:pt x="55227" y="330187"/>
                    <a:pt x="0" y="349681"/>
                  </a:cubicBezTo>
                </a:path>
              </a:pathLst>
            </a:custGeom>
            <a:solidFill>
              <a:schemeClr val="bg1"/>
            </a:solidFill>
            <a:ln w="0" cap="flat">
              <a:noFill/>
              <a:prstDash val="solid"/>
              <a:miter/>
            </a:ln>
          </p:spPr>
          <p:txBody>
            <a:bodyPr rtlCol="0" anchor="ctr"/>
            <a:lstStyle/>
            <a:p>
              <a:endParaRPr lang="en-US" dirty="0"/>
            </a:p>
          </p:txBody>
        </p:sp>
      </p:grpSp>
      <p:sp>
        <p:nvSpPr>
          <p:cNvPr id="22" name="Rectangle 21">
            <a:extLst>
              <a:ext uri="{FF2B5EF4-FFF2-40B4-BE49-F238E27FC236}">
                <a16:creationId xmlns:a16="http://schemas.microsoft.com/office/drawing/2014/main" id="{E7EA4E54-7651-4EC8-89D7-9D04EFC0B655}"/>
              </a:ext>
            </a:extLst>
          </p:cNvPr>
          <p:cNvSpPr/>
          <p:nvPr/>
        </p:nvSpPr>
        <p:spPr>
          <a:xfrm>
            <a:off x="6810103" y="2116807"/>
            <a:ext cx="5381897" cy="3543139"/>
          </a:xfrm>
          <a:prstGeom prst="rect">
            <a:avLst/>
          </a:prstGeom>
          <a:solidFill>
            <a:srgbClr val="F5F5F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11" name="TextBox 10">
            <a:extLst>
              <a:ext uri="{FF2B5EF4-FFF2-40B4-BE49-F238E27FC236}">
                <a16:creationId xmlns:a16="http://schemas.microsoft.com/office/drawing/2014/main" id="{E1C407E0-5665-1A22-7506-C344675E4E58}"/>
              </a:ext>
            </a:extLst>
          </p:cNvPr>
          <p:cNvSpPr txBox="1"/>
          <p:nvPr/>
        </p:nvSpPr>
        <p:spPr>
          <a:xfrm>
            <a:off x="7076216" y="3256231"/>
            <a:ext cx="2315672" cy="738664"/>
          </a:xfrm>
          <a:prstGeom prst="rect">
            <a:avLst/>
          </a:prstGeom>
          <a:noFill/>
        </p:spPr>
        <p:txBody>
          <a:bodyPr wrap="square">
            <a:spAutoFit/>
          </a:bodyPr>
          <a:lstStyle/>
          <a:p>
            <a:r>
              <a:rPr lang="en-US" sz="1400" dirty="0">
                <a:solidFill>
                  <a:srgbClr val="000000"/>
                </a:solidFill>
                <a:latin typeface="Barlow" panose="00000500000000000000" pitchFamily="2" charset="0"/>
              </a:rPr>
              <a:t>Wood pallet recycling in Goa (IN) - 184 metrics tons of pallets recycled in 2024 </a:t>
            </a:r>
          </a:p>
        </p:txBody>
      </p:sp>
      <p:sp>
        <p:nvSpPr>
          <p:cNvPr id="13" name="TextBox 12">
            <a:extLst>
              <a:ext uri="{FF2B5EF4-FFF2-40B4-BE49-F238E27FC236}">
                <a16:creationId xmlns:a16="http://schemas.microsoft.com/office/drawing/2014/main" id="{A1BF416D-549E-DA81-B61A-F0C3D132C9F2}"/>
              </a:ext>
            </a:extLst>
          </p:cNvPr>
          <p:cNvSpPr txBox="1"/>
          <p:nvPr/>
        </p:nvSpPr>
        <p:spPr>
          <a:xfrm>
            <a:off x="10112675" y="3163898"/>
            <a:ext cx="1911839" cy="923330"/>
          </a:xfrm>
          <a:prstGeom prst="rect">
            <a:avLst/>
          </a:prstGeom>
          <a:noFill/>
        </p:spPr>
        <p:txBody>
          <a:bodyPr wrap="square">
            <a:spAutoFit/>
          </a:bodyPr>
          <a:lstStyle/>
          <a:p>
            <a:r>
              <a:rPr kumimoji="0" lang="en-US" i="0" u="none" strike="noStrike" kern="1200" cap="none" spc="0" normalizeH="0" baseline="0" noProof="0" dirty="0">
                <a:ln>
                  <a:noFill/>
                </a:ln>
                <a:solidFill>
                  <a:srgbClr val="000000"/>
                </a:solidFill>
                <a:effectLst/>
                <a:uLnTx/>
                <a:uFillTx/>
                <a:latin typeface="Barlow SemiBold" panose="00000700000000000000" pitchFamily="2" charset="0"/>
              </a:rPr>
              <a:t>16.6 metric tons of CO</a:t>
            </a:r>
            <a:r>
              <a:rPr kumimoji="0" lang="en-US" i="0" u="none" strike="noStrike" kern="1200" cap="none" spc="0" normalizeH="0" baseline="-25000" noProof="0" dirty="0">
                <a:ln>
                  <a:noFill/>
                </a:ln>
                <a:solidFill>
                  <a:srgbClr val="000000"/>
                </a:solidFill>
                <a:effectLst/>
                <a:uLnTx/>
                <a:uFillTx/>
                <a:latin typeface="Barlow SemiBold" panose="00000700000000000000" pitchFamily="2" charset="0"/>
              </a:rPr>
              <a:t>2</a:t>
            </a:r>
            <a:r>
              <a:rPr kumimoji="0" lang="en-US" i="0" u="none" strike="noStrike" kern="1200" cap="none" spc="0" normalizeH="0" baseline="0" noProof="0" dirty="0">
                <a:ln>
                  <a:noFill/>
                </a:ln>
                <a:solidFill>
                  <a:srgbClr val="000000"/>
                </a:solidFill>
                <a:effectLst/>
                <a:uLnTx/>
                <a:uFillTx/>
                <a:latin typeface="Barlow SemiBold" panose="00000700000000000000" pitchFamily="2" charset="0"/>
              </a:rPr>
              <a:t>eq </a:t>
            </a:r>
            <a:br>
              <a:rPr kumimoji="0" lang="en-US" i="0" u="none" strike="noStrike" kern="1200" cap="none" spc="0" normalizeH="0" baseline="0" noProof="0" dirty="0">
                <a:ln>
                  <a:noFill/>
                </a:ln>
                <a:solidFill>
                  <a:srgbClr val="000000"/>
                </a:solidFill>
                <a:effectLst/>
                <a:uLnTx/>
                <a:uFillTx/>
                <a:latin typeface="Barlow SemiBold" panose="00000700000000000000" pitchFamily="2" charset="0"/>
              </a:rPr>
            </a:br>
            <a:r>
              <a:rPr kumimoji="0" lang="en-US" i="0" u="none" strike="noStrike" kern="1200" cap="none" spc="0" normalizeH="0" baseline="0" noProof="0" dirty="0">
                <a:ln>
                  <a:noFill/>
                </a:ln>
                <a:solidFill>
                  <a:srgbClr val="000000"/>
                </a:solidFill>
                <a:effectLst/>
                <a:uLnTx/>
                <a:uFillTx/>
                <a:latin typeface="Barlow SemiBold" panose="00000700000000000000" pitchFamily="2" charset="0"/>
              </a:rPr>
              <a:t>saved in 2024</a:t>
            </a:r>
            <a:endParaRPr lang="en-US" sz="2400" dirty="0">
              <a:latin typeface="Barlow SemiBold" panose="00000700000000000000" pitchFamily="2" charset="0"/>
            </a:endParaRPr>
          </a:p>
        </p:txBody>
      </p:sp>
      <p:sp>
        <p:nvSpPr>
          <p:cNvPr id="14" name="Arrow: Right 13">
            <a:extLst>
              <a:ext uri="{FF2B5EF4-FFF2-40B4-BE49-F238E27FC236}">
                <a16:creationId xmlns:a16="http://schemas.microsoft.com/office/drawing/2014/main" id="{EE9EB740-14ED-C252-5FC3-3B53F083456D}"/>
              </a:ext>
            </a:extLst>
          </p:cNvPr>
          <p:cNvSpPr/>
          <p:nvPr/>
        </p:nvSpPr>
        <p:spPr>
          <a:xfrm>
            <a:off x="9391888" y="3486226"/>
            <a:ext cx="596844" cy="278674"/>
          </a:xfrm>
          <a:prstGeom prst="rightArrow">
            <a:avLst/>
          </a:pr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nvGrpSpPr>
          <p:cNvPr id="21" name="Group 20">
            <a:extLst>
              <a:ext uri="{FF2B5EF4-FFF2-40B4-BE49-F238E27FC236}">
                <a16:creationId xmlns:a16="http://schemas.microsoft.com/office/drawing/2014/main" id="{17D14078-6DBB-EE17-8744-ABDF7C6BB022}"/>
              </a:ext>
            </a:extLst>
          </p:cNvPr>
          <p:cNvGrpSpPr/>
          <p:nvPr/>
        </p:nvGrpSpPr>
        <p:grpSpPr>
          <a:xfrm>
            <a:off x="7107510" y="2204792"/>
            <a:ext cx="2041892" cy="1175975"/>
            <a:chOff x="7107510" y="1455231"/>
            <a:chExt cx="2041892" cy="1175975"/>
          </a:xfrm>
        </p:grpSpPr>
        <p:pic>
          <p:nvPicPr>
            <p:cNvPr id="16" name="Picture 15">
              <a:extLst>
                <a:ext uri="{FF2B5EF4-FFF2-40B4-BE49-F238E27FC236}">
                  <a16:creationId xmlns:a16="http://schemas.microsoft.com/office/drawing/2014/main" id="{43E4F8E7-F69B-E19E-4B55-C80626A793F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107510" y="1455231"/>
              <a:ext cx="2010598" cy="1130044"/>
            </a:xfrm>
            <a:prstGeom prst="rect">
              <a:avLst/>
            </a:prstGeom>
          </p:spPr>
        </p:pic>
        <p:pic>
          <p:nvPicPr>
            <p:cNvPr id="18" name="Picture 17">
              <a:extLst>
                <a:ext uri="{FF2B5EF4-FFF2-40B4-BE49-F238E27FC236}">
                  <a16:creationId xmlns:a16="http://schemas.microsoft.com/office/drawing/2014/main" id="{95DB3434-89AF-5593-DE2D-45CEF900D03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38804" y="1455231"/>
              <a:ext cx="2010598" cy="1175975"/>
            </a:xfrm>
            <a:prstGeom prst="rect">
              <a:avLst/>
            </a:prstGeom>
          </p:spPr>
        </p:pic>
      </p:grpSp>
      <p:sp>
        <p:nvSpPr>
          <p:cNvPr id="20" name="TextBox 19">
            <a:extLst>
              <a:ext uri="{FF2B5EF4-FFF2-40B4-BE49-F238E27FC236}">
                <a16:creationId xmlns:a16="http://schemas.microsoft.com/office/drawing/2014/main" id="{5ABE9BF2-D038-2C95-D68E-9327BD5F5D6A}"/>
              </a:ext>
            </a:extLst>
          </p:cNvPr>
          <p:cNvSpPr txBox="1"/>
          <p:nvPr/>
        </p:nvSpPr>
        <p:spPr>
          <a:xfrm>
            <a:off x="7166407" y="4520191"/>
            <a:ext cx="3062115" cy="646331"/>
          </a:xfrm>
          <a:prstGeom prst="rect">
            <a:avLst/>
          </a:prstGeom>
          <a:noFill/>
        </p:spPr>
        <p:txBody>
          <a:bodyPr wrap="square">
            <a:spAutoFit/>
          </a:bodyPr>
          <a:lstStyle/>
          <a:p>
            <a:pPr marL="0" marR="0">
              <a:spcBef>
                <a:spcPts val="0"/>
              </a:spcBef>
              <a:spcAft>
                <a:spcPts val="800"/>
              </a:spcAft>
            </a:pPr>
            <a:r>
              <a:rPr lang="en-US" dirty="0">
                <a:solidFill>
                  <a:srgbClr val="000000"/>
                </a:solidFill>
                <a:latin typeface="Barlow SemiBold" panose="00000700000000000000" pitchFamily="2" charset="0"/>
              </a:rPr>
              <a:t>90 metric tons of wood reels </a:t>
            </a:r>
            <a:r>
              <a:rPr lang="en-US" dirty="0">
                <a:solidFill>
                  <a:srgbClr val="72BF44"/>
                </a:solidFill>
                <a:latin typeface="Barlow SemiBold" panose="00000700000000000000" pitchFamily="2" charset="0"/>
              </a:rPr>
              <a:t>reused</a:t>
            </a:r>
            <a:r>
              <a:rPr lang="en-US" dirty="0">
                <a:solidFill>
                  <a:srgbClr val="000000"/>
                </a:solidFill>
                <a:latin typeface="Barlow SemiBold" panose="00000700000000000000" pitchFamily="2" charset="0"/>
              </a:rPr>
              <a:t> in Reynosa (MX)     </a:t>
            </a:r>
          </a:p>
        </p:txBody>
      </p:sp>
      <p:grpSp>
        <p:nvGrpSpPr>
          <p:cNvPr id="27" name="Group 26">
            <a:extLst>
              <a:ext uri="{FF2B5EF4-FFF2-40B4-BE49-F238E27FC236}">
                <a16:creationId xmlns:a16="http://schemas.microsoft.com/office/drawing/2014/main" id="{BD90DD54-DC57-0A5B-F3F9-380C5A60C382}"/>
              </a:ext>
            </a:extLst>
          </p:cNvPr>
          <p:cNvGrpSpPr/>
          <p:nvPr/>
        </p:nvGrpSpPr>
        <p:grpSpPr>
          <a:xfrm>
            <a:off x="10347143" y="4269895"/>
            <a:ext cx="1243965" cy="1113877"/>
            <a:chOff x="10294892" y="3556257"/>
            <a:chExt cx="1547404" cy="1385584"/>
          </a:xfrm>
        </p:grpSpPr>
        <p:pic>
          <p:nvPicPr>
            <p:cNvPr id="24" name="Picture 23">
              <a:extLst>
                <a:ext uri="{FF2B5EF4-FFF2-40B4-BE49-F238E27FC236}">
                  <a16:creationId xmlns:a16="http://schemas.microsoft.com/office/drawing/2014/main" id="{2ADD9300-06E6-BCE6-2C9B-C2F1CD17CCB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294892" y="3556257"/>
              <a:ext cx="1547404" cy="1385584"/>
            </a:xfrm>
            <a:prstGeom prst="rect">
              <a:avLst/>
            </a:prstGeom>
          </p:spPr>
        </p:pic>
        <p:pic>
          <p:nvPicPr>
            <p:cNvPr id="26" name="Picture 25">
              <a:extLst>
                <a:ext uri="{FF2B5EF4-FFF2-40B4-BE49-F238E27FC236}">
                  <a16:creationId xmlns:a16="http://schemas.microsoft.com/office/drawing/2014/main" id="{C5708E39-669F-27F7-6CE8-9D112CC7AC1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397184" y="3564966"/>
              <a:ext cx="1319222" cy="1373269"/>
            </a:xfrm>
            <a:prstGeom prst="rect">
              <a:avLst/>
            </a:prstGeom>
          </p:spPr>
        </p:pic>
      </p:grpSp>
      <p:grpSp>
        <p:nvGrpSpPr>
          <p:cNvPr id="30" name="Group 29">
            <a:extLst>
              <a:ext uri="{FF2B5EF4-FFF2-40B4-BE49-F238E27FC236}">
                <a16:creationId xmlns:a16="http://schemas.microsoft.com/office/drawing/2014/main" id="{2E809C72-DA94-35A4-8A29-97ACD98D30DC}"/>
              </a:ext>
            </a:extLst>
          </p:cNvPr>
          <p:cNvGrpSpPr/>
          <p:nvPr/>
        </p:nvGrpSpPr>
        <p:grpSpPr>
          <a:xfrm>
            <a:off x="745083" y="1523861"/>
            <a:ext cx="4985157" cy="4888284"/>
            <a:chOff x="745083" y="1523861"/>
            <a:chExt cx="4985157" cy="4888284"/>
          </a:xfrm>
        </p:grpSpPr>
        <p:sp>
          <p:nvSpPr>
            <p:cNvPr id="3" name="TextBox 2">
              <a:extLst>
                <a:ext uri="{FF2B5EF4-FFF2-40B4-BE49-F238E27FC236}">
                  <a16:creationId xmlns:a16="http://schemas.microsoft.com/office/drawing/2014/main" id="{C5FA236D-FF5E-7D9F-1876-BBD66A087818}"/>
                </a:ext>
              </a:extLst>
            </p:cNvPr>
            <p:cNvSpPr txBox="1"/>
            <p:nvPr/>
          </p:nvSpPr>
          <p:spPr>
            <a:xfrm>
              <a:off x="745083" y="1523861"/>
              <a:ext cx="4985157" cy="2323713"/>
            </a:xfrm>
            <a:prstGeom prst="rect">
              <a:avLst/>
            </a:prstGeom>
            <a:noFill/>
          </p:spPr>
          <p:txBody>
            <a:bodyPr wrap="square">
              <a:spAutoFit/>
            </a:bodyPr>
            <a:lstStyle/>
            <a:p>
              <a:pPr marL="0" marR="0" algn="just">
                <a:spcBef>
                  <a:spcPts val="0"/>
                </a:spcBef>
                <a:spcAft>
                  <a:spcPts val="0"/>
                </a:spcAft>
              </a:pPr>
              <a:r>
                <a:rPr lang="en-US" sz="1400" b="1" dirty="0">
                  <a:solidFill>
                    <a:srgbClr val="000000"/>
                  </a:solidFill>
                  <a:effectLst/>
                  <a:latin typeface="Barlow" panose="00000500000000000000" pitchFamily="2" charset="0"/>
                  <a:ea typeface="Calibri" panose="020F0502020204030204" pitchFamily="34" charset="0"/>
                </a:rPr>
                <a:t>Protecting the antenna—and the environment</a:t>
              </a:r>
              <a:endParaRPr lang="en-US" sz="1400" dirty="0">
                <a:solidFill>
                  <a:srgbClr val="000000"/>
                </a:solidFill>
                <a:effectLst/>
                <a:latin typeface="Barlow" panose="00000500000000000000" pitchFamily="2" charset="0"/>
                <a:ea typeface="Calibri" panose="020F0502020204030204" pitchFamily="34" charset="0"/>
              </a:endParaRPr>
            </a:p>
            <a:p>
              <a:pPr marL="0" marR="0" algn="just">
                <a:spcBef>
                  <a:spcPts val="0"/>
                </a:spcBef>
                <a:spcAft>
                  <a:spcPts val="0"/>
                </a:spcAft>
              </a:pPr>
              <a:r>
                <a:rPr lang="en-US" sz="1400" dirty="0">
                  <a:solidFill>
                    <a:srgbClr val="000000"/>
                  </a:solidFill>
                  <a:effectLst/>
                  <a:latin typeface="Barlow" panose="00000500000000000000" pitchFamily="2" charset="0"/>
                  <a:ea typeface="Calibri" panose="020F0502020204030204" pitchFamily="34" charset="0"/>
                </a:rPr>
                <a:t> </a:t>
              </a:r>
            </a:p>
            <a:p>
              <a:pPr marL="0" marR="0" algn="just">
                <a:spcBef>
                  <a:spcPts val="0"/>
                </a:spcBef>
                <a:spcAft>
                  <a:spcPts val="0"/>
                </a:spcAft>
              </a:pPr>
              <a:r>
                <a:rPr lang="en-US" sz="1400" dirty="0">
                  <a:solidFill>
                    <a:srgbClr val="000000"/>
                  </a:solidFill>
                  <a:effectLst/>
                  <a:latin typeface="Barlow Light" panose="00000400000000000000" pitchFamily="2" charset="0"/>
                  <a:ea typeface="Calibri" panose="020F0502020204030204" pitchFamily="34" charset="0"/>
                </a:rPr>
                <a:t>ANDREW proves that it’s possible to build a more effective product that is also more recyclable.</a:t>
              </a:r>
            </a:p>
            <a:p>
              <a:pPr marL="0" marR="0" algn="just">
                <a:spcBef>
                  <a:spcPts val="0"/>
                </a:spcBef>
                <a:spcAft>
                  <a:spcPts val="0"/>
                </a:spcAft>
              </a:pPr>
              <a:r>
                <a:rPr lang="en-US" sz="1400" dirty="0">
                  <a:solidFill>
                    <a:srgbClr val="000000"/>
                  </a:solidFill>
                  <a:effectLst/>
                  <a:latin typeface="Barlow Light" panose="00000400000000000000" pitchFamily="2" charset="0"/>
                  <a:ea typeface="Calibri" panose="020F0502020204030204" pitchFamily="34" charset="0"/>
                </a:rPr>
                <a:t> </a:t>
              </a:r>
            </a:p>
            <a:p>
              <a:pPr marL="227013" marR="0" lvl="0" indent="-227013" algn="just">
                <a:spcBef>
                  <a:spcPts val="0"/>
                </a:spcBef>
                <a:spcAft>
                  <a:spcPts val="600"/>
                </a:spcAft>
                <a:buClr>
                  <a:srgbClr val="72BF44"/>
                </a:buClr>
                <a:buFont typeface="Arial" panose="020B0604020202020204" pitchFamily="34" charset="0"/>
                <a:buChar char="•"/>
              </a:pPr>
              <a:r>
                <a:rPr lang="en-US" sz="1300" dirty="0">
                  <a:solidFill>
                    <a:srgbClr val="000000"/>
                  </a:solidFill>
                  <a:effectLst/>
                  <a:latin typeface="Barlow Light" panose="00000400000000000000" pitchFamily="2" charset="0"/>
                  <a:ea typeface="Calibri" panose="020F0502020204030204" pitchFamily="34" charset="0"/>
                  <a:cs typeface="Times New Roman" panose="02020603050405020304" pitchFamily="18" charset="0"/>
                </a:rPr>
                <a:t>Our next-gen glass fiber reinforced polypropylene (GFRPP) antenna radome is made of 100% recyclable thermoplastic</a:t>
              </a:r>
            </a:p>
            <a:p>
              <a:pPr marL="227013" marR="0" lvl="0" indent="-227013" algn="just">
                <a:spcBef>
                  <a:spcPts val="0"/>
                </a:spcBef>
                <a:spcAft>
                  <a:spcPts val="600"/>
                </a:spcAft>
                <a:buClr>
                  <a:srgbClr val="72BF44"/>
                </a:buClr>
                <a:buFont typeface="Arial" panose="020B0604020202020204" pitchFamily="34" charset="0"/>
                <a:buChar char="•"/>
              </a:pPr>
              <a:r>
                <a:rPr lang="en-US" sz="1300" dirty="0">
                  <a:solidFill>
                    <a:srgbClr val="000000"/>
                  </a:solidFill>
                  <a:effectLst/>
                  <a:latin typeface="Barlow Light" panose="00000400000000000000" pitchFamily="2" charset="0"/>
                  <a:ea typeface="Calibri" panose="020F0502020204030204" pitchFamily="34" charset="0"/>
                  <a:cs typeface="Times New Roman" panose="02020603050405020304" pitchFamily="18" charset="0"/>
                </a:rPr>
                <a:t>20% reduced weight compared to older resin-based products saves steel that would be used for tower upgrades</a:t>
              </a:r>
            </a:p>
            <a:p>
              <a:pPr marL="227013" marR="0" lvl="0" indent="-227013" algn="just">
                <a:spcBef>
                  <a:spcPts val="0"/>
                </a:spcBef>
                <a:spcAft>
                  <a:spcPts val="600"/>
                </a:spcAft>
                <a:buClr>
                  <a:srgbClr val="72BF44"/>
                </a:buClr>
                <a:buFont typeface="Arial" panose="020B0604020202020204" pitchFamily="34" charset="0"/>
                <a:buChar char="•"/>
              </a:pPr>
              <a:r>
                <a:rPr lang="en-US" sz="1300" dirty="0">
                  <a:solidFill>
                    <a:srgbClr val="000000"/>
                  </a:solidFill>
                  <a:effectLst/>
                  <a:latin typeface="Barlow Light" panose="00000400000000000000" pitchFamily="2" charset="0"/>
                  <a:ea typeface="Calibri" panose="020F0502020204030204" pitchFamily="34" charset="0"/>
                  <a:cs typeface="Times New Roman" panose="02020603050405020304" pitchFamily="18" charset="0"/>
                </a:rPr>
                <a:t>Improved RF transparency: 65% reduced insertion loss </a:t>
              </a:r>
            </a:p>
          </p:txBody>
        </p:sp>
        <p:sp>
          <p:nvSpPr>
            <p:cNvPr id="28" name="TextBox 27">
              <a:extLst>
                <a:ext uri="{FF2B5EF4-FFF2-40B4-BE49-F238E27FC236}">
                  <a16:creationId xmlns:a16="http://schemas.microsoft.com/office/drawing/2014/main" id="{1CE08DDF-695B-0EF8-71C4-849B575355FE}"/>
                </a:ext>
              </a:extLst>
            </p:cNvPr>
            <p:cNvSpPr txBox="1"/>
            <p:nvPr/>
          </p:nvSpPr>
          <p:spPr>
            <a:xfrm>
              <a:off x="745083" y="3888377"/>
              <a:ext cx="4985157" cy="2523768"/>
            </a:xfrm>
            <a:prstGeom prst="rect">
              <a:avLst/>
            </a:prstGeom>
            <a:noFill/>
          </p:spPr>
          <p:txBody>
            <a:bodyPr wrap="square">
              <a:spAutoFit/>
            </a:bodyPr>
            <a:lstStyle/>
            <a:p>
              <a:pPr marL="0" marR="0" algn="just">
                <a:spcBef>
                  <a:spcPts val="0"/>
                </a:spcBef>
                <a:spcAft>
                  <a:spcPts val="0"/>
                </a:spcAft>
              </a:pPr>
              <a:r>
                <a:rPr lang="en-US" sz="1400" b="1" dirty="0">
                  <a:solidFill>
                    <a:srgbClr val="000000"/>
                  </a:solidFill>
                  <a:effectLst/>
                  <a:latin typeface="Barlow" panose="00000500000000000000" pitchFamily="2" charset="0"/>
                  <a:ea typeface="Calibri" panose="020F0502020204030204" pitchFamily="34" charset="0"/>
                </a:rPr>
                <a:t>Making better use of available recycled materials </a:t>
              </a:r>
            </a:p>
            <a:p>
              <a:pPr marL="0" marR="0" algn="just">
                <a:spcBef>
                  <a:spcPts val="0"/>
                </a:spcBef>
                <a:spcAft>
                  <a:spcPts val="0"/>
                </a:spcAft>
              </a:pPr>
              <a:r>
                <a:rPr lang="en-US" sz="1400" dirty="0">
                  <a:solidFill>
                    <a:srgbClr val="000000"/>
                  </a:solidFill>
                  <a:effectLst/>
                  <a:latin typeface="Barlow" panose="00000500000000000000" pitchFamily="2" charset="0"/>
                  <a:ea typeface="Calibri" panose="020F0502020204030204" pitchFamily="34" charset="0"/>
                </a:rPr>
                <a:t> </a:t>
              </a:r>
            </a:p>
            <a:p>
              <a:pPr marL="0" marR="0" algn="just">
                <a:spcBef>
                  <a:spcPts val="0"/>
                </a:spcBef>
                <a:spcAft>
                  <a:spcPts val="0"/>
                </a:spcAft>
              </a:pPr>
              <a:r>
                <a:rPr lang="en-US" sz="1400" dirty="0">
                  <a:solidFill>
                    <a:srgbClr val="000000"/>
                  </a:solidFill>
                  <a:effectLst/>
                  <a:latin typeface="Barlow Light" panose="00000400000000000000" pitchFamily="2" charset="0"/>
                  <a:ea typeface="Calibri" panose="020F0502020204030204" pitchFamily="34" charset="0"/>
                </a:rPr>
                <a:t>ANDREW is increasing our use of recycled raw materials all the time.</a:t>
              </a:r>
            </a:p>
            <a:p>
              <a:pPr marL="0" marR="0" algn="just">
                <a:spcBef>
                  <a:spcPts val="0"/>
                </a:spcBef>
                <a:spcAft>
                  <a:spcPts val="0"/>
                </a:spcAft>
              </a:pPr>
              <a:r>
                <a:rPr lang="en-US" sz="1400" dirty="0">
                  <a:solidFill>
                    <a:srgbClr val="000000"/>
                  </a:solidFill>
                  <a:effectLst/>
                  <a:latin typeface="Barlow Light" panose="00000400000000000000" pitchFamily="2" charset="0"/>
                  <a:ea typeface="Calibri" panose="020F0502020204030204" pitchFamily="34" charset="0"/>
                </a:rPr>
                <a:t> </a:t>
              </a:r>
            </a:p>
            <a:p>
              <a:pPr marL="227013" marR="0" lvl="0" indent="-227013" algn="just">
                <a:spcBef>
                  <a:spcPts val="0"/>
                </a:spcBef>
                <a:spcAft>
                  <a:spcPts val="600"/>
                </a:spcAft>
                <a:buClr>
                  <a:srgbClr val="72BF44"/>
                </a:buClr>
                <a:buFont typeface="Arial" panose="020B0604020202020204" pitchFamily="34" charset="0"/>
                <a:buChar char="•"/>
              </a:pPr>
              <a:r>
                <a:rPr lang="en-US" sz="1300" dirty="0">
                  <a:solidFill>
                    <a:srgbClr val="000000"/>
                  </a:solidFill>
                  <a:effectLst/>
                  <a:latin typeface="Barlow Light" panose="00000400000000000000" pitchFamily="2" charset="0"/>
                  <a:ea typeface="Calibri" panose="020F0502020204030204" pitchFamily="34" charset="0"/>
                  <a:cs typeface="Times New Roman" panose="02020603050405020304" pitchFamily="18" charset="0"/>
                </a:rPr>
                <a:t>Nine lifecycle assessments (LCAs) have been completed to date, informing our recycling strategy</a:t>
              </a:r>
            </a:p>
            <a:p>
              <a:pPr marL="227013" marR="0" lvl="0" indent="-227013" algn="just">
                <a:spcBef>
                  <a:spcPts val="0"/>
                </a:spcBef>
                <a:spcAft>
                  <a:spcPts val="600"/>
                </a:spcAft>
                <a:buClr>
                  <a:srgbClr val="72BF44"/>
                </a:buClr>
                <a:buFont typeface="Arial" panose="020B0604020202020204" pitchFamily="34" charset="0"/>
                <a:buChar char="•"/>
              </a:pPr>
              <a:r>
                <a:rPr lang="en-US" sz="1300" dirty="0">
                  <a:solidFill>
                    <a:srgbClr val="000000"/>
                  </a:solidFill>
                  <a:effectLst/>
                  <a:latin typeface="Barlow Light" panose="00000400000000000000" pitchFamily="2" charset="0"/>
                  <a:ea typeface="Calibri" panose="020F0502020204030204" pitchFamily="34" charset="0"/>
                  <a:cs typeface="Times New Roman" panose="02020603050405020304" pitchFamily="18" charset="0"/>
                </a:rPr>
                <a:t>ANDREW is working with suppliers to increase the use of recycled raw materials</a:t>
              </a:r>
            </a:p>
            <a:p>
              <a:pPr marL="227013" marR="0" lvl="0" indent="-227013" algn="just">
                <a:spcBef>
                  <a:spcPts val="0"/>
                </a:spcBef>
                <a:spcAft>
                  <a:spcPts val="600"/>
                </a:spcAft>
                <a:buClr>
                  <a:srgbClr val="72BF44"/>
                </a:buClr>
                <a:buFont typeface="Arial" panose="020B0604020202020204" pitchFamily="34" charset="0"/>
                <a:buChar char="•"/>
              </a:pPr>
              <a:r>
                <a:rPr lang="en-US" sz="1300" dirty="0">
                  <a:solidFill>
                    <a:srgbClr val="000000"/>
                  </a:solidFill>
                  <a:effectLst/>
                  <a:latin typeface="Barlow Light" panose="00000400000000000000" pitchFamily="2" charset="0"/>
                  <a:ea typeface="Calibri" panose="020F0502020204030204" pitchFamily="34" charset="0"/>
                  <a:cs typeface="Times New Roman" panose="02020603050405020304" pitchFamily="18" charset="0"/>
                </a:rPr>
                <a:t>Aluminum is the most pressing priority, to be followed by steel and copper in 2025</a:t>
              </a:r>
            </a:p>
          </p:txBody>
        </p:sp>
      </p:grpSp>
    </p:spTree>
    <p:extLst>
      <p:ext uri="{BB962C8B-B14F-4D97-AF65-F5344CB8AC3E}">
        <p14:creationId xmlns:p14="http://schemas.microsoft.com/office/powerpoint/2010/main" val="25153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B5385E-C5D4-BD19-DBE6-375F5480A745}"/>
              </a:ext>
            </a:extLst>
          </p:cNvPr>
          <p:cNvSpPr/>
          <p:nvPr/>
        </p:nvSpPr>
        <p:spPr>
          <a:xfrm>
            <a:off x="-1" y="0"/>
            <a:ext cx="7424940"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4" name="Slide Number Placeholder 3">
            <a:extLst>
              <a:ext uri="{FF2B5EF4-FFF2-40B4-BE49-F238E27FC236}">
                <a16:creationId xmlns:a16="http://schemas.microsoft.com/office/drawing/2014/main" id="{8FCE3A4D-B447-D628-FB4E-363179914FCA}"/>
              </a:ext>
            </a:extLst>
          </p:cNvPr>
          <p:cNvSpPr>
            <a:spLocks noGrp="1"/>
          </p:cNvSpPr>
          <p:nvPr>
            <p:ph type="sldNum" sz="quarter" idx="11"/>
          </p:nvPr>
        </p:nvSpPr>
        <p:spPr/>
        <p:txBody>
          <a:bodyPr/>
          <a:lstStyle/>
          <a:p>
            <a:fld id="{7FE2BEB5-2653-6044-B03D-162392F9D4CA}" type="slidenum">
              <a:rPr lang="en-US" smtClean="0"/>
              <a:pPr/>
              <a:t>14</a:t>
            </a:fld>
            <a:endParaRPr lang="en-US" dirty="0"/>
          </a:p>
        </p:txBody>
      </p:sp>
      <p:sp>
        <p:nvSpPr>
          <p:cNvPr id="5" name="TextBox 4">
            <a:extLst>
              <a:ext uri="{FF2B5EF4-FFF2-40B4-BE49-F238E27FC236}">
                <a16:creationId xmlns:a16="http://schemas.microsoft.com/office/drawing/2014/main" id="{6B5407A5-EE80-B775-BB67-02FA8D413148}"/>
              </a:ext>
            </a:extLst>
          </p:cNvPr>
          <p:cNvSpPr txBox="1"/>
          <p:nvPr/>
        </p:nvSpPr>
        <p:spPr>
          <a:xfrm>
            <a:off x="484303" y="163435"/>
            <a:ext cx="11223394" cy="246221"/>
          </a:xfrm>
          <a:prstGeom prst="rect">
            <a:avLst/>
          </a:prstGeom>
          <a:noFill/>
        </p:spPr>
        <p:txBody>
          <a:bodyPr wrap="square" lIns="0">
            <a:spAutoFit/>
          </a:bodyPr>
          <a:lstStyle/>
          <a:p>
            <a:pPr marL="0" marR="0" indent="0">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grpSp>
        <p:nvGrpSpPr>
          <p:cNvPr id="14" name="Group 13">
            <a:extLst>
              <a:ext uri="{FF2B5EF4-FFF2-40B4-BE49-F238E27FC236}">
                <a16:creationId xmlns:a16="http://schemas.microsoft.com/office/drawing/2014/main" id="{3ADCEA3D-E003-AD62-B1AE-9726DF0F67A9}"/>
              </a:ext>
            </a:extLst>
          </p:cNvPr>
          <p:cNvGrpSpPr/>
          <p:nvPr/>
        </p:nvGrpSpPr>
        <p:grpSpPr>
          <a:xfrm>
            <a:off x="-347026" y="1112314"/>
            <a:ext cx="6090280" cy="3425782"/>
            <a:chOff x="-760573" y="1710426"/>
            <a:chExt cx="8349242" cy="4696449"/>
          </a:xfrm>
        </p:grpSpPr>
        <p:pic>
          <p:nvPicPr>
            <p:cNvPr id="7" name="Picture 6">
              <a:extLst>
                <a:ext uri="{FF2B5EF4-FFF2-40B4-BE49-F238E27FC236}">
                  <a16:creationId xmlns:a16="http://schemas.microsoft.com/office/drawing/2014/main" id="{5E2419E1-0F85-07F9-53D9-A00B6EFA283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0828" y="1837346"/>
              <a:ext cx="7588333" cy="4363829"/>
            </a:xfrm>
            <a:prstGeom prst="rect">
              <a:avLst/>
            </a:prstGeom>
          </p:spPr>
        </p:pic>
        <p:pic>
          <p:nvPicPr>
            <p:cNvPr id="11" name="Picture 10" descr="A black and white image of a black object&#10;&#10;Description automatically generated">
              <a:extLst>
                <a:ext uri="{FF2B5EF4-FFF2-40B4-BE49-F238E27FC236}">
                  <a16:creationId xmlns:a16="http://schemas.microsoft.com/office/drawing/2014/main" id="{DBE45C31-D0BE-D834-E67A-BCCEE96DE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573" y="1710426"/>
              <a:ext cx="8349242" cy="4696449"/>
            </a:xfrm>
            <a:prstGeom prst="rect">
              <a:avLst/>
            </a:prstGeom>
          </p:spPr>
        </p:pic>
      </p:grpSp>
      <p:sp>
        <p:nvSpPr>
          <p:cNvPr id="13" name="TextBox 12">
            <a:extLst>
              <a:ext uri="{FF2B5EF4-FFF2-40B4-BE49-F238E27FC236}">
                <a16:creationId xmlns:a16="http://schemas.microsoft.com/office/drawing/2014/main" id="{835BA0D9-3881-2735-BD55-6CCD21EA1D72}"/>
              </a:ext>
            </a:extLst>
          </p:cNvPr>
          <p:cNvSpPr txBox="1"/>
          <p:nvPr/>
        </p:nvSpPr>
        <p:spPr>
          <a:xfrm>
            <a:off x="903453" y="4363591"/>
            <a:ext cx="5657316" cy="1754326"/>
          </a:xfrm>
          <a:prstGeom prst="rect">
            <a:avLst/>
          </a:prstGeom>
          <a:noFill/>
        </p:spPr>
        <p:txBody>
          <a:bodyPr wrap="square">
            <a:spAutoFit/>
          </a:bodyPr>
          <a:lstStyle/>
          <a:p>
            <a:r>
              <a:rPr lang="en-US" sz="5400" dirty="0">
                <a:latin typeface="Barlow Condensed" panose="00000506000000000000" pitchFamily="2" charset="0"/>
                <a:ea typeface="MS Mincho" panose="02020609040205080304" pitchFamily="49" charset="-128"/>
                <a:cs typeface="Times New Roman" panose="02020603050405020304" pitchFamily="18" charset="0"/>
              </a:rPr>
              <a:t>ANDREW’s commitment is </a:t>
            </a:r>
            <a:r>
              <a:rPr lang="en-US" sz="5400" dirty="0">
                <a:solidFill>
                  <a:srgbClr val="75C044"/>
                </a:solidFill>
                <a:latin typeface="Barlow Condensed SemiBold" panose="00000706000000000000" pitchFamily="2" charset="0"/>
                <a:ea typeface="MS Mincho" panose="02020609040205080304" pitchFamily="49" charset="-128"/>
                <a:cs typeface="Times New Roman" panose="02020603050405020304" pitchFamily="18" charset="0"/>
              </a:rPr>
              <a:t>solid rock</a:t>
            </a:r>
          </a:p>
        </p:txBody>
      </p:sp>
      <p:sp>
        <p:nvSpPr>
          <p:cNvPr id="16" name="TextBox 15">
            <a:extLst>
              <a:ext uri="{FF2B5EF4-FFF2-40B4-BE49-F238E27FC236}">
                <a16:creationId xmlns:a16="http://schemas.microsoft.com/office/drawing/2014/main" id="{9070FF53-B435-9251-F1E0-E8AC86564ABD}"/>
              </a:ext>
            </a:extLst>
          </p:cNvPr>
          <p:cNvSpPr txBox="1"/>
          <p:nvPr/>
        </p:nvSpPr>
        <p:spPr>
          <a:xfrm>
            <a:off x="7798085" y="2274838"/>
            <a:ext cx="3780890" cy="2308324"/>
          </a:xfrm>
          <a:prstGeom prst="rect">
            <a:avLst/>
          </a:prstGeom>
          <a:noFill/>
        </p:spPr>
        <p:txBody>
          <a:bodyPr wrap="square">
            <a:spAutoFit/>
          </a:bodyPr>
          <a:lstStyle/>
          <a:p>
            <a:pPr marL="0" marR="0">
              <a:spcBef>
                <a:spcPts val="0"/>
              </a:spcBef>
              <a:spcAft>
                <a:spcPts val="0"/>
              </a:spcAft>
            </a:pPr>
            <a:r>
              <a:rPr lang="en-US" dirty="0">
                <a:solidFill>
                  <a:srgbClr val="000000"/>
                </a:solidFill>
                <a:effectLst/>
                <a:latin typeface="Barlow Light" panose="00000400000000000000" pitchFamily="2" charset="0"/>
                <a:ea typeface="Calibri" panose="020F0502020204030204" pitchFamily="34" charset="0"/>
              </a:rPr>
              <a:t>Our partners have important sustainability goals to fulfill. ANDREW is 100% committed to helping them reach those goals because, like them, we understand that connecting the world </a:t>
            </a:r>
            <a:br>
              <a:rPr lang="en-US" dirty="0">
                <a:solidFill>
                  <a:srgbClr val="000000"/>
                </a:solidFill>
                <a:effectLst/>
                <a:latin typeface="Barlow Light" panose="00000400000000000000" pitchFamily="2" charset="0"/>
                <a:ea typeface="Calibri" panose="020F0502020204030204" pitchFamily="34" charset="0"/>
              </a:rPr>
            </a:br>
            <a:r>
              <a:rPr lang="en-US" dirty="0">
                <a:solidFill>
                  <a:srgbClr val="000000"/>
                </a:solidFill>
                <a:effectLst/>
                <a:latin typeface="Barlow Light" panose="00000400000000000000" pitchFamily="2" charset="0"/>
                <a:ea typeface="Calibri" panose="020F0502020204030204" pitchFamily="34" charset="0"/>
              </a:rPr>
              <a:t>can—and must—be accomplished while protecting the planet.</a:t>
            </a:r>
          </a:p>
        </p:txBody>
      </p:sp>
    </p:spTree>
    <p:extLst>
      <p:ext uri="{BB962C8B-B14F-4D97-AF65-F5344CB8AC3E}">
        <p14:creationId xmlns:p14="http://schemas.microsoft.com/office/powerpoint/2010/main" val="416799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078651-5EC6-46A5-0269-C78E47014DA0}"/>
              </a:ext>
            </a:extLst>
          </p:cNvPr>
          <p:cNvSpPr txBox="1"/>
          <p:nvPr/>
        </p:nvSpPr>
        <p:spPr>
          <a:xfrm>
            <a:off x="359766" y="6021731"/>
            <a:ext cx="9421232" cy="646331"/>
          </a:xfrm>
          <a:prstGeom prst="rect">
            <a:avLst/>
          </a:prstGeom>
          <a:noFill/>
        </p:spPr>
        <p:txBody>
          <a:bodyPr wrap="square">
            <a:spAutoFit/>
          </a:bodyPr>
          <a:lstStyle/>
          <a:p>
            <a:r>
              <a:rPr lang="en-US" sz="1200" dirty="0">
                <a:solidFill>
                  <a:schemeClr val="bg1"/>
                </a:solidFill>
                <a:latin typeface="Barlow Light" panose="00000400000000000000" pitchFamily="2" charset="0"/>
              </a:rPr>
              <a:t>©2025 ANDREW, an Amphenol company. All rights reserved. Amphenol and ANDREW are registered trademarks of Amphenol and/or its affiliates in the U.S. and other countries. All product names, trademarks and registered trademarks are property of their respective owners.</a:t>
            </a:r>
            <a:br>
              <a:rPr lang="en-US" sz="1200" dirty="0">
                <a:solidFill>
                  <a:schemeClr val="bg1"/>
                </a:solidFill>
                <a:latin typeface="Barlow Light" panose="00000400000000000000" pitchFamily="2" charset="0"/>
              </a:rPr>
            </a:br>
            <a:r>
              <a:rPr lang="en-US" sz="1200" dirty="0">
                <a:solidFill>
                  <a:schemeClr val="bg1"/>
                </a:solidFill>
                <a:latin typeface="Barlow Light" panose="00000400000000000000" pitchFamily="2" charset="0"/>
              </a:rPr>
              <a:t>CO-200163-EN Feb 2025</a:t>
            </a:r>
          </a:p>
        </p:txBody>
      </p:sp>
    </p:spTree>
    <p:extLst>
      <p:ext uri="{BB962C8B-B14F-4D97-AF65-F5344CB8AC3E}">
        <p14:creationId xmlns:p14="http://schemas.microsoft.com/office/powerpoint/2010/main" val="44201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1E50184D-29A2-9121-0FE0-7EA10C9BAEA9}"/>
              </a:ext>
            </a:extLst>
          </p:cNvPr>
          <p:cNvSpPr/>
          <p:nvPr/>
        </p:nvSpPr>
        <p:spPr>
          <a:xfrm>
            <a:off x="4422910" y="-26633"/>
            <a:ext cx="7610112" cy="6889072"/>
          </a:xfrm>
          <a:custGeom>
            <a:avLst/>
            <a:gdLst>
              <a:gd name="connsiteX0" fmla="*/ 0 w 8167457"/>
              <a:gd name="connsiteY0" fmla="*/ 6897950 h 6906828"/>
              <a:gd name="connsiteX1" fmla="*/ 8167457 w 8167457"/>
              <a:gd name="connsiteY1" fmla="*/ 6906828 h 6906828"/>
              <a:gd name="connsiteX2" fmla="*/ 8140824 w 8167457"/>
              <a:gd name="connsiteY2" fmla="*/ 0 h 6906828"/>
              <a:gd name="connsiteX3" fmla="*/ 4500979 w 8167457"/>
              <a:gd name="connsiteY3" fmla="*/ 17756 h 6906828"/>
              <a:gd name="connsiteX4" fmla="*/ 0 w 8167457"/>
              <a:gd name="connsiteY4" fmla="*/ 6897950 h 6906828"/>
              <a:gd name="connsiteX0" fmla="*/ 0 w 8167457"/>
              <a:gd name="connsiteY0" fmla="*/ 6897950 h 6906828"/>
              <a:gd name="connsiteX1" fmla="*/ 8167457 w 8167457"/>
              <a:gd name="connsiteY1" fmla="*/ 6906828 h 6906828"/>
              <a:gd name="connsiteX2" fmla="*/ 8140824 w 8167457"/>
              <a:gd name="connsiteY2" fmla="*/ 0 h 6906828"/>
              <a:gd name="connsiteX3" fmla="*/ 2324230 w 8167457"/>
              <a:gd name="connsiteY3" fmla="*/ 8878 h 6906828"/>
              <a:gd name="connsiteX4" fmla="*/ 0 w 8167457"/>
              <a:gd name="connsiteY4" fmla="*/ 6897950 h 6906828"/>
              <a:gd name="connsiteX0" fmla="*/ 0 w 8167457"/>
              <a:gd name="connsiteY0" fmla="*/ 6889072 h 6897950"/>
              <a:gd name="connsiteX1" fmla="*/ 8167457 w 8167457"/>
              <a:gd name="connsiteY1" fmla="*/ 6897950 h 6897950"/>
              <a:gd name="connsiteX2" fmla="*/ 6525989 w 8167457"/>
              <a:gd name="connsiteY2" fmla="*/ 320732 h 6897950"/>
              <a:gd name="connsiteX3" fmla="*/ 2324230 w 8167457"/>
              <a:gd name="connsiteY3" fmla="*/ 0 h 6897950"/>
              <a:gd name="connsiteX4" fmla="*/ 0 w 8167457"/>
              <a:gd name="connsiteY4" fmla="*/ 6889072 h 6897950"/>
              <a:gd name="connsiteX0" fmla="*/ 0 w 8167457"/>
              <a:gd name="connsiteY0" fmla="*/ 6889072 h 6897950"/>
              <a:gd name="connsiteX1" fmla="*/ 8167457 w 8167457"/>
              <a:gd name="connsiteY1" fmla="*/ 6897950 h 6897950"/>
              <a:gd name="connsiteX2" fmla="*/ 7943327 w 8167457"/>
              <a:gd name="connsiteY2" fmla="*/ 1755 h 6897950"/>
              <a:gd name="connsiteX3" fmla="*/ 2324230 w 8167457"/>
              <a:gd name="connsiteY3" fmla="*/ 0 h 6897950"/>
              <a:gd name="connsiteX4" fmla="*/ 0 w 8167457"/>
              <a:gd name="connsiteY4" fmla="*/ 6889072 h 6897950"/>
              <a:gd name="connsiteX0" fmla="*/ 0 w 7943327"/>
              <a:gd name="connsiteY0" fmla="*/ 6889072 h 6889072"/>
              <a:gd name="connsiteX1" fmla="*/ 6761737 w 7943327"/>
              <a:gd name="connsiteY1" fmla="*/ 6695931 h 6889072"/>
              <a:gd name="connsiteX2" fmla="*/ 7943327 w 7943327"/>
              <a:gd name="connsiteY2" fmla="*/ 1755 h 6889072"/>
              <a:gd name="connsiteX3" fmla="*/ 2324230 w 7943327"/>
              <a:gd name="connsiteY3" fmla="*/ 0 h 6889072"/>
              <a:gd name="connsiteX4" fmla="*/ 0 w 7943327"/>
              <a:gd name="connsiteY4" fmla="*/ 6889072 h 6889072"/>
              <a:gd name="connsiteX0" fmla="*/ 0 w 7969960"/>
              <a:gd name="connsiteY0" fmla="*/ 6889072 h 6889072"/>
              <a:gd name="connsiteX1" fmla="*/ 7969960 w 7969960"/>
              <a:gd name="connsiteY1" fmla="*/ 6887317 h 6889072"/>
              <a:gd name="connsiteX2" fmla="*/ 7943327 w 7969960"/>
              <a:gd name="connsiteY2" fmla="*/ 1755 h 6889072"/>
              <a:gd name="connsiteX3" fmla="*/ 2324230 w 7969960"/>
              <a:gd name="connsiteY3" fmla="*/ 0 h 6889072"/>
              <a:gd name="connsiteX4" fmla="*/ 0 w 7969960"/>
              <a:gd name="connsiteY4" fmla="*/ 6889072 h 6889072"/>
              <a:gd name="connsiteX0" fmla="*/ 0 w 8315088"/>
              <a:gd name="connsiteY0" fmla="*/ 6889072 h 6889072"/>
              <a:gd name="connsiteX1" fmla="*/ 7969960 w 8315088"/>
              <a:gd name="connsiteY1" fmla="*/ 6887317 h 6889072"/>
              <a:gd name="connsiteX2" fmla="*/ 8315088 w 8315088"/>
              <a:gd name="connsiteY2" fmla="*/ 12388 h 6889072"/>
              <a:gd name="connsiteX3" fmla="*/ 2324230 w 8315088"/>
              <a:gd name="connsiteY3" fmla="*/ 0 h 6889072"/>
              <a:gd name="connsiteX4" fmla="*/ 0 w 8315088"/>
              <a:gd name="connsiteY4" fmla="*/ 6889072 h 6889072"/>
              <a:gd name="connsiteX0" fmla="*/ 0 w 8315088"/>
              <a:gd name="connsiteY0" fmla="*/ 6889072 h 6889072"/>
              <a:gd name="connsiteX1" fmla="*/ 8283633 w 8315088"/>
              <a:gd name="connsiteY1" fmla="*/ 6887317 h 6889072"/>
              <a:gd name="connsiteX2" fmla="*/ 8315088 w 8315088"/>
              <a:gd name="connsiteY2" fmla="*/ 12388 h 6889072"/>
              <a:gd name="connsiteX3" fmla="*/ 2324230 w 8315088"/>
              <a:gd name="connsiteY3" fmla="*/ 0 h 6889072"/>
              <a:gd name="connsiteX4" fmla="*/ 0 w 8315088"/>
              <a:gd name="connsiteY4" fmla="*/ 6889072 h 688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088" h="6889072">
                <a:moveTo>
                  <a:pt x="0" y="6889072"/>
                </a:moveTo>
                <a:lnTo>
                  <a:pt x="8283633" y="6887317"/>
                </a:lnTo>
                <a:lnTo>
                  <a:pt x="8315088" y="12388"/>
                </a:lnTo>
                <a:lnTo>
                  <a:pt x="2324230" y="0"/>
                </a:lnTo>
                <a:lnTo>
                  <a:pt x="0" y="6889072"/>
                </a:lnTo>
                <a:close/>
              </a:path>
            </a:pathLst>
          </a:custGeom>
          <a:solidFill>
            <a:srgbClr val="72BF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11" name="Freeform: Shape 10">
            <a:extLst>
              <a:ext uri="{FF2B5EF4-FFF2-40B4-BE49-F238E27FC236}">
                <a16:creationId xmlns:a16="http://schemas.microsoft.com/office/drawing/2014/main" id="{30E31B55-8058-9924-36C8-E10BB82E5716}"/>
              </a:ext>
            </a:extLst>
          </p:cNvPr>
          <p:cNvSpPr/>
          <p:nvPr/>
        </p:nvSpPr>
        <p:spPr>
          <a:xfrm>
            <a:off x="4601926" y="-26633"/>
            <a:ext cx="7610112" cy="6889072"/>
          </a:xfrm>
          <a:custGeom>
            <a:avLst/>
            <a:gdLst>
              <a:gd name="connsiteX0" fmla="*/ 0 w 8167457"/>
              <a:gd name="connsiteY0" fmla="*/ 6897950 h 6906828"/>
              <a:gd name="connsiteX1" fmla="*/ 8167457 w 8167457"/>
              <a:gd name="connsiteY1" fmla="*/ 6906828 h 6906828"/>
              <a:gd name="connsiteX2" fmla="*/ 8140824 w 8167457"/>
              <a:gd name="connsiteY2" fmla="*/ 0 h 6906828"/>
              <a:gd name="connsiteX3" fmla="*/ 4500979 w 8167457"/>
              <a:gd name="connsiteY3" fmla="*/ 17756 h 6906828"/>
              <a:gd name="connsiteX4" fmla="*/ 0 w 8167457"/>
              <a:gd name="connsiteY4" fmla="*/ 6897950 h 6906828"/>
              <a:gd name="connsiteX0" fmla="*/ 0 w 8167457"/>
              <a:gd name="connsiteY0" fmla="*/ 6897950 h 6906828"/>
              <a:gd name="connsiteX1" fmla="*/ 8167457 w 8167457"/>
              <a:gd name="connsiteY1" fmla="*/ 6906828 h 6906828"/>
              <a:gd name="connsiteX2" fmla="*/ 8140824 w 8167457"/>
              <a:gd name="connsiteY2" fmla="*/ 0 h 6906828"/>
              <a:gd name="connsiteX3" fmla="*/ 2324230 w 8167457"/>
              <a:gd name="connsiteY3" fmla="*/ 8878 h 6906828"/>
              <a:gd name="connsiteX4" fmla="*/ 0 w 8167457"/>
              <a:gd name="connsiteY4" fmla="*/ 6897950 h 6906828"/>
              <a:gd name="connsiteX0" fmla="*/ 0 w 8167457"/>
              <a:gd name="connsiteY0" fmla="*/ 6889072 h 6897950"/>
              <a:gd name="connsiteX1" fmla="*/ 8167457 w 8167457"/>
              <a:gd name="connsiteY1" fmla="*/ 6897950 h 6897950"/>
              <a:gd name="connsiteX2" fmla="*/ 6525989 w 8167457"/>
              <a:gd name="connsiteY2" fmla="*/ 320732 h 6897950"/>
              <a:gd name="connsiteX3" fmla="*/ 2324230 w 8167457"/>
              <a:gd name="connsiteY3" fmla="*/ 0 h 6897950"/>
              <a:gd name="connsiteX4" fmla="*/ 0 w 8167457"/>
              <a:gd name="connsiteY4" fmla="*/ 6889072 h 6897950"/>
              <a:gd name="connsiteX0" fmla="*/ 0 w 8167457"/>
              <a:gd name="connsiteY0" fmla="*/ 6889072 h 6897950"/>
              <a:gd name="connsiteX1" fmla="*/ 8167457 w 8167457"/>
              <a:gd name="connsiteY1" fmla="*/ 6897950 h 6897950"/>
              <a:gd name="connsiteX2" fmla="*/ 7943327 w 8167457"/>
              <a:gd name="connsiteY2" fmla="*/ 1755 h 6897950"/>
              <a:gd name="connsiteX3" fmla="*/ 2324230 w 8167457"/>
              <a:gd name="connsiteY3" fmla="*/ 0 h 6897950"/>
              <a:gd name="connsiteX4" fmla="*/ 0 w 8167457"/>
              <a:gd name="connsiteY4" fmla="*/ 6889072 h 6897950"/>
              <a:gd name="connsiteX0" fmla="*/ 0 w 7943327"/>
              <a:gd name="connsiteY0" fmla="*/ 6889072 h 6889072"/>
              <a:gd name="connsiteX1" fmla="*/ 6761737 w 7943327"/>
              <a:gd name="connsiteY1" fmla="*/ 6695931 h 6889072"/>
              <a:gd name="connsiteX2" fmla="*/ 7943327 w 7943327"/>
              <a:gd name="connsiteY2" fmla="*/ 1755 h 6889072"/>
              <a:gd name="connsiteX3" fmla="*/ 2324230 w 7943327"/>
              <a:gd name="connsiteY3" fmla="*/ 0 h 6889072"/>
              <a:gd name="connsiteX4" fmla="*/ 0 w 7943327"/>
              <a:gd name="connsiteY4" fmla="*/ 6889072 h 6889072"/>
              <a:gd name="connsiteX0" fmla="*/ 0 w 7969960"/>
              <a:gd name="connsiteY0" fmla="*/ 6889072 h 6889072"/>
              <a:gd name="connsiteX1" fmla="*/ 7969960 w 7969960"/>
              <a:gd name="connsiteY1" fmla="*/ 6887317 h 6889072"/>
              <a:gd name="connsiteX2" fmla="*/ 7943327 w 7969960"/>
              <a:gd name="connsiteY2" fmla="*/ 1755 h 6889072"/>
              <a:gd name="connsiteX3" fmla="*/ 2324230 w 7969960"/>
              <a:gd name="connsiteY3" fmla="*/ 0 h 6889072"/>
              <a:gd name="connsiteX4" fmla="*/ 0 w 7969960"/>
              <a:gd name="connsiteY4" fmla="*/ 6889072 h 6889072"/>
              <a:gd name="connsiteX0" fmla="*/ 0 w 8315088"/>
              <a:gd name="connsiteY0" fmla="*/ 6889072 h 6889072"/>
              <a:gd name="connsiteX1" fmla="*/ 7969960 w 8315088"/>
              <a:gd name="connsiteY1" fmla="*/ 6887317 h 6889072"/>
              <a:gd name="connsiteX2" fmla="*/ 8315088 w 8315088"/>
              <a:gd name="connsiteY2" fmla="*/ 12388 h 6889072"/>
              <a:gd name="connsiteX3" fmla="*/ 2324230 w 8315088"/>
              <a:gd name="connsiteY3" fmla="*/ 0 h 6889072"/>
              <a:gd name="connsiteX4" fmla="*/ 0 w 8315088"/>
              <a:gd name="connsiteY4" fmla="*/ 6889072 h 6889072"/>
              <a:gd name="connsiteX0" fmla="*/ 0 w 8315088"/>
              <a:gd name="connsiteY0" fmla="*/ 6889072 h 6889072"/>
              <a:gd name="connsiteX1" fmla="*/ 8283633 w 8315088"/>
              <a:gd name="connsiteY1" fmla="*/ 6887317 h 6889072"/>
              <a:gd name="connsiteX2" fmla="*/ 8315088 w 8315088"/>
              <a:gd name="connsiteY2" fmla="*/ 12388 h 6889072"/>
              <a:gd name="connsiteX3" fmla="*/ 2324230 w 8315088"/>
              <a:gd name="connsiteY3" fmla="*/ 0 h 6889072"/>
              <a:gd name="connsiteX4" fmla="*/ 0 w 8315088"/>
              <a:gd name="connsiteY4" fmla="*/ 6889072 h 688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088" h="6889072">
                <a:moveTo>
                  <a:pt x="0" y="6889072"/>
                </a:moveTo>
                <a:lnTo>
                  <a:pt x="8283633" y="6887317"/>
                </a:lnTo>
                <a:lnTo>
                  <a:pt x="8315088" y="12388"/>
                </a:lnTo>
                <a:lnTo>
                  <a:pt x="2324230" y="0"/>
                </a:lnTo>
                <a:lnTo>
                  <a:pt x="0" y="6889072"/>
                </a:lnTo>
                <a:close/>
              </a:path>
            </a:pathLst>
          </a:custGeom>
          <a:solidFill>
            <a:srgbClr val="F5F5F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2" name="Title 1">
            <a:extLst>
              <a:ext uri="{FF2B5EF4-FFF2-40B4-BE49-F238E27FC236}">
                <a16:creationId xmlns:a16="http://schemas.microsoft.com/office/drawing/2014/main" id="{EA1756EF-57FF-8845-A4E9-73F34A482A77}"/>
              </a:ext>
            </a:extLst>
          </p:cNvPr>
          <p:cNvSpPr>
            <a:spLocks noGrp="1"/>
          </p:cNvSpPr>
          <p:nvPr>
            <p:ph type="title"/>
          </p:nvPr>
        </p:nvSpPr>
        <p:spPr>
          <a:xfrm>
            <a:off x="359766" y="1153768"/>
            <a:ext cx="4233982" cy="1424413"/>
          </a:xfrm>
        </p:spPr>
        <p:txBody>
          <a:bodyPr>
            <a:noAutofit/>
          </a:bodyPr>
          <a:lstStyle/>
          <a:p>
            <a:pPr marL="0" marR="0">
              <a:spcBef>
                <a:spcPts val="0"/>
              </a:spcBef>
              <a:spcAft>
                <a:spcPts val="0"/>
              </a:spcAft>
            </a:pPr>
            <a:r>
              <a:rPr lang="en-US" dirty="0">
                <a:latin typeface="Barlow Condensed Medium" panose="00000606000000000000" pitchFamily="2" charset="0"/>
                <a:ea typeface="MS Mincho" panose="02020609040205080304" pitchFamily="49" charset="-128"/>
                <a:cs typeface="Times New Roman" panose="02020603050405020304" pitchFamily="18" charset="0"/>
              </a:rPr>
              <a:t>ANDREW® has a </a:t>
            </a:r>
            <a:r>
              <a:rPr lang="en-US" dirty="0">
                <a:solidFill>
                  <a:srgbClr val="72BF44"/>
                </a:solidFill>
                <a:latin typeface="Barlow Condensed Medium" panose="00000606000000000000" pitchFamily="2" charset="0"/>
                <a:ea typeface="MS Mincho" panose="02020609040205080304" pitchFamily="49" charset="-128"/>
                <a:cs typeface="Times New Roman" panose="02020603050405020304" pitchFamily="18" charset="0"/>
              </a:rPr>
              <a:t>mission</a:t>
            </a:r>
            <a:r>
              <a:rPr lang="en-US" dirty="0">
                <a:latin typeface="Barlow Condensed Medium" panose="00000606000000000000" pitchFamily="2" charset="0"/>
                <a:ea typeface="MS Mincho" panose="02020609040205080304" pitchFamily="49" charset="-128"/>
                <a:cs typeface="Times New Roman" panose="02020603050405020304" pitchFamily="18" charset="0"/>
              </a:rPr>
              <a:t>—and a </a:t>
            </a:r>
            <a:r>
              <a:rPr lang="en-US" dirty="0">
                <a:solidFill>
                  <a:srgbClr val="72BF44"/>
                </a:solidFill>
                <a:latin typeface="Barlow Condensed Medium" panose="00000606000000000000" pitchFamily="2" charset="0"/>
                <a:ea typeface="MS Mincho" panose="02020609040205080304" pitchFamily="49" charset="-128"/>
                <a:cs typeface="Times New Roman" panose="02020603050405020304" pitchFamily="18" charset="0"/>
              </a:rPr>
              <a:t>responsibility</a:t>
            </a:r>
          </a:p>
        </p:txBody>
      </p:sp>
      <p:sp>
        <p:nvSpPr>
          <p:cNvPr id="5" name="Slide Number Placeholder 4">
            <a:extLst>
              <a:ext uri="{FF2B5EF4-FFF2-40B4-BE49-F238E27FC236}">
                <a16:creationId xmlns:a16="http://schemas.microsoft.com/office/drawing/2014/main" id="{7917F89F-9EFF-9A4D-89FD-3B2612D256BA}"/>
              </a:ext>
            </a:extLst>
          </p:cNvPr>
          <p:cNvSpPr>
            <a:spLocks noGrp="1"/>
          </p:cNvSpPr>
          <p:nvPr>
            <p:ph type="sldNum" sz="quarter" idx="11"/>
          </p:nvPr>
        </p:nvSpPr>
        <p:spPr/>
        <p:txBody>
          <a:bodyPr/>
          <a:lstStyle/>
          <a:p>
            <a:fld id="{7FE2BEB5-2653-6044-B03D-162392F9D4CA}" type="slidenum">
              <a:rPr lang="en-US" smtClean="0"/>
              <a:pPr/>
              <a:t>2</a:t>
            </a:fld>
            <a:endParaRPr lang="en-US" dirty="0"/>
          </a:p>
        </p:txBody>
      </p:sp>
      <p:sp>
        <p:nvSpPr>
          <p:cNvPr id="21" name="TextBox 20">
            <a:extLst>
              <a:ext uri="{FF2B5EF4-FFF2-40B4-BE49-F238E27FC236}">
                <a16:creationId xmlns:a16="http://schemas.microsoft.com/office/drawing/2014/main" id="{C5013749-F1BA-4FC3-A504-0D473E10A5AD}"/>
              </a:ext>
            </a:extLst>
          </p:cNvPr>
          <p:cNvSpPr txBox="1"/>
          <p:nvPr/>
        </p:nvSpPr>
        <p:spPr>
          <a:xfrm>
            <a:off x="484303" y="163435"/>
            <a:ext cx="11223394" cy="246221"/>
          </a:xfrm>
          <a:prstGeom prst="rect">
            <a:avLst/>
          </a:prstGeom>
          <a:noFill/>
        </p:spPr>
        <p:txBody>
          <a:bodyPr wrap="square" lIns="0">
            <a:spAutoFit/>
          </a:bodyPr>
          <a:lstStyle/>
          <a:p>
            <a:pPr marL="0" marR="0" indent="0">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
        <p:nvSpPr>
          <p:cNvPr id="24" name="TextBox 23">
            <a:extLst>
              <a:ext uri="{FF2B5EF4-FFF2-40B4-BE49-F238E27FC236}">
                <a16:creationId xmlns:a16="http://schemas.microsoft.com/office/drawing/2014/main" id="{7C5F35AF-29FE-434F-8089-256E3C121E99}"/>
              </a:ext>
            </a:extLst>
          </p:cNvPr>
          <p:cNvSpPr txBox="1"/>
          <p:nvPr/>
        </p:nvSpPr>
        <p:spPr>
          <a:xfrm>
            <a:off x="359766" y="2673911"/>
            <a:ext cx="3736512" cy="1509331"/>
          </a:xfrm>
          <a:prstGeom prst="rect">
            <a:avLst/>
          </a:prstGeom>
          <a:noFill/>
        </p:spPr>
        <p:txBody>
          <a:bodyPr vert="horz" wrap="square" lIns="0" tIns="0" rIns="0" bIns="0" rtlCol="0" anchor="t" anchorCtr="0">
            <a:noAutofit/>
          </a:bodyPr>
          <a:lstStyle/>
          <a:p>
            <a:pPr marL="0" marR="0" algn="just">
              <a:spcBef>
                <a:spcPts val="0"/>
              </a:spcBef>
              <a:spcAft>
                <a:spcPts val="0"/>
              </a:spcAft>
            </a:pPr>
            <a:r>
              <a:rPr lang="en-US" sz="1300" dirty="0">
                <a:solidFill>
                  <a:srgbClr val="000000"/>
                </a:solidFill>
                <a:effectLst/>
                <a:latin typeface="Barlow Light" panose="00000400000000000000" pitchFamily="2" charset="0"/>
                <a:ea typeface="Calibri" panose="020F0502020204030204" pitchFamily="34" charset="0"/>
              </a:rPr>
              <a:t>Wireless mobile networks enable connectivity for our on-the-go world, enabling billions of people to conduct the business of their digital lives indoors and out. But this freedom can come with a cost—wireless networks consume a great deal of energy and other resources, which has a direct impact on the health of our environment and our planet.</a:t>
            </a:r>
          </a:p>
        </p:txBody>
      </p:sp>
      <p:sp>
        <p:nvSpPr>
          <p:cNvPr id="13" name="TextBox 12">
            <a:extLst>
              <a:ext uri="{FF2B5EF4-FFF2-40B4-BE49-F238E27FC236}">
                <a16:creationId xmlns:a16="http://schemas.microsoft.com/office/drawing/2014/main" id="{7B18E094-6B8F-51D5-A7F6-CFAD7B06428B}"/>
              </a:ext>
            </a:extLst>
          </p:cNvPr>
          <p:cNvSpPr txBox="1"/>
          <p:nvPr/>
        </p:nvSpPr>
        <p:spPr>
          <a:xfrm>
            <a:off x="293424" y="4292010"/>
            <a:ext cx="3802853" cy="1292662"/>
          </a:xfrm>
          <a:prstGeom prst="rect">
            <a:avLst/>
          </a:prstGeom>
          <a:noFill/>
        </p:spPr>
        <p:txBody>
          <a:bodyPr wrap="square">
            <a:spAutoFit/>
          </a:bodyPr>
          <a:lstStyle/>
          <a:p>
            <a:pPr marL="0" marR="0">
              <a:spcBef>
                <a:spcPts val="0"/>
              </a:spcBef>
              <a:spcAft>
                <a:spcPts val="0"/>
              </a:spcAft>
            </a:pPr>
            <a:r>
              <a:rPr lang="en-US" sz="1300" dirty="0">
                <a:solidFill>
                  <a:srgbClr val="000000"/>
                </a:solidFill>
                <a:latin typeface="Barlow SemiBold" panose="00000700000000000000" pitchFamily="2" charset="0"/>
              </a:rPr>
              <a:t>ANDREW’s industry-leading wireless infrastructure solutions are trusted by mobile network operators (MNOs) all over the world</a:t>
            </a:r>
            <a:br>
              <a:rPr lang="en-US" sz="1300" dirty="0">
                <a:solidFill>
                  <a:srgbClr val="000000"/>
                </a:solidFill>
                <a:latin typeface="Barlow SemiBold" panose="00000700000000000000" pitchFamily="2" charset="0"/>
              </a:rPr>
            </a:br>
            <a:r>
              <a:rPr lang="en-US" sz="1300" dirty="0">
                <a:solidFill>
                  <a:srgbClr val="000000"/>
                </a:solidFill>
                <a:latin typeface="Barlow Light" panose="00000400000000000000" pitchFamily="2" charset="0"/>
              </a:rPr>
              <a:t>because our approach to innovation embraces the idea of building smaller, smarter and more efficient.</a:t>
            </a:r>
          </a:p>
        </p:txBody>
      </p:sp>
      <p:cxnSp>
        <p:nvCxnSpPr>
          <p:cNvPr id="26" name="Straight Connector 25">
            <a:extLst>
              <a:ext uri="{FF2B5EF4-FFF2-40B4-BE49-F238E27FC236}">
                <a16:creationId xmlns:a16="http://schemas.microsoft.com/office/drawing/2014/main" id="{6A9D46E3-0AF9-A18F-98A2-7EB6EA78CDAC}"/>
              </a:ext>
            </a:extLst>
          </p:cNvPr>
          <p:cNvCxnSpPr>
            <a:cxnSpLocks/>
          </p:cNvCxnSpPr>
          <p:nvPr/>
        </p:nvCxnSpPr>
        <p:spPr>
          <a:xfrm flipH="1">
            <a:off x="7003228" y="-68634"/>
            <a:ext cx="1982902" cy="6421826"/>
          </a:xfrm>
          <a:prstGeom prst="line">
            <a:avLst/>
          </a:prstGeom>
          <a:ln w="12700">
            <a:solidFill>
              <a:srgbClr val="72BF44"/>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ADF737E-F247-D4B5-4D16-BB0842C8DABF}"/>
              </a:ext>
            </a:extLst>
          </p:cNvPr>
          <p:cNvSpPr txBox="1">
            <a:spLocks/>
          </p:cNvSpPr>
          <p:nvPr/>
        </p:nvSpPr>
        <p:spPr>
          <a:xfrm>
            <a:off x="6654887" y="1426256"/>
            <a:ext cx="3882280" cy="873641"/>
          </a:xfrm>
          <a:prstGeom prst="rect">
            <a:avLst/>
          </a:prstGeom>
          <a:solidFill>
            <a:srgbClr val="F5F5F5"/>
          </a:solidFill>
        </p:spPr>
        <p:txBody>
          <a:bodyPr vert="horz" lIns="0" tIns="0" rIns="0" bIns="0" rtlCol="0" anchor="ctr" anchorCtr="0">
            <a:noAutofit/>
          </a:bodyPr>
          <a:lstStyle>
            <a:lvl1pPr algn="l" defTabSz="914400" rtl="0" eaLnBrk="1" latinLnBrk="0" hangingPunct="1">
              <a:lnSpc>
                <a:spcPct val="90000"/>
              </a:lnSpc>
              <a:spcBef>
                <a:spcPct val="0"/>
              </a:spcBef>
              <a:buNone/>
              <a:defRPr sz="3600" b="0" i="0" kern="1200">
                <a:solidFill>
                  <a:schemeClr val="tx1"/>
                </a:solidFill>
                <a:latin typeface="Barlow" panose="00000500000000000000" pitchFamily="2" charset="0"/>
                <a:ea typeface="+mj-ea"/>
                <a:cs typeface="Calibri" panose="020F0502020204030204" pitchFamily="34" charset="0"/>
              </a:defRPr>
            </a:lvl1pPr>
          </a:lstStyle>
          <a:p>
            <a:pPr>
              <a:spcBef>
                <a:spcPts val="0"/>
              </a:spcBef>
            </a:pPr>
            <a:r>
              <a:rPr lang="en-US" dirty="0">
                <a:solidFill>
                  <a:srgbClr val="72BF44"/>
                </a:solidFill>
                <a:latin typeface="Barlow Condensed Medium" panose="00000606000000000000" pitchFamily="2" charset="0"/>
                <a:ea typeface="MS Mincho" panose="02020609040205080304" pitchFamily="49" charset="-128"/>
                <a:cs typeface="Times New Roman" panose="02020603050405020304" pitchFamily="18" charset="0"/>
              </a:rPr>
              <a:t>Your goals are our goals</a:t>
            </a:r>
          </a:p>
        </p:txBody>
      </p:sp>
      <p:sp>
        <p:nvSpPr>
          <p:cNvPr id="19" name="TextBox 18">
            <a:extLst>
              <a:ext uri="{FF2B5EF4-FFF2-40B4-BE49-F238E27FC236}">
                <a16:creationId xmlns:a16="http://schemas.microsoft.com/office/drawing/2014/main" id="{E0071B20-7FC3-23DE-7617-38E3B5693649}"/>
              </a:ext>
            </a:extLst>
          </p:cNvPr>
          <p:cNvSpPr txBox="1"/>
          <p:nvPr/>
        </p:nvSpPr>
        <p:spPr>
          <a:xfrm>
            <a:off x="6607994" y="2176377"/>
            <a:ext cx="4736016" cy="646331"/>
          </a:xfrm>
          <a:prstGeom prst="rect">
            <a:avLst/>
          </a:prstGeom>
          <a:solidFill>
            <a:srgbClr val="F5F5F5"/>
          </a:solidFill>
        </p:spPr>
        <p:txBody>
          <a:bodyPr wrap="square">
            <a:spAutoFit/>
          </a:bodyPr>
          <a:lstStyle/>
          <a:p>
            <a:pPr marL="0" marR="0" algn="just">
              <a:spcBef>
                <a:spcPts val="0"/>
              </a:spcBef>
              <a:spcAft>
                <a:spcPts val="0"/>
              </a:spcAft>
            </a:pPr>
            <a:r>
              <a:rPr lang="en-US" sz="1200" dirty="0">
                <a:solidFill>
                  <a:srgbClr val="000000"/>
                </a:solidFill>
                <a:latin typeface="Barlow Light" panose="00000400000000000000" pitchFamily="2" charset="0"/>
              </a:rPr>
              <a:t>We build outdoor and indoor wireless connectivity solutions that support our MNO partners’ sustainability goals through a holistic design and manufacturing approach that: </a:t>
            </a:r>
          </a:p>
        </p:txBody>
      </p:sp>
      <p:sp>
        <p:nvSpPr>
          <p:cNvPr id="33" name="Hexagon 32">
            <a:extLst>
              <a:ext uri="{FF2B5EF4-FFF2-40B4-BE49-F238E27FC236}">
                <a16:creationId xmlns:a16="http://schemas.microsoft.com/office/drawing/2014/main" id="{78DFF005-F212-F7B8-CA31-0E973D23F225}"/>
              </a:ext>
            </a:extLst>
          </p:cNvPr>
          <p:cNvSpPr/>
          <p:nvPr/>
        </p:nvSpPr>
        <p:spPr>
          <a:xfrm>
            <a:off x="7756554" y="3499724"/>
            <a:ext cx="223519" cy="192689"/>
          </a:xfrm>
          <a:prstGeom prst="hexagon">
            <a:avLst/>
          </a:pr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34" name="Hexagon 33">
            <a:extLst>
              <a:ext uri="{FF2B5EF4-FFF2-40B4-BE49-F238E27FC236}">
                <a16:creationId xmlns:a16="http://schemas.microsoft.com/office/drawing/2014/main" id="{A7626DB2-E94D-B7FE-5FC6-CAC105E750DD}"/>
              </a:ext>
            </a:extLst>
          </p:cNvPr>
          <p:cNvSpPr/>
          <p:nvPr/>
        </p:nvSpPr>
        <p:spPr>
          <a:xfrm>
            <a:off x="7550885" y="4183243"/>
            <a:ext cx="223519" cy="192689"/>
          </a:xfrm>
          <a:prstGeom prst="hexagon">
            <a:avLst/>
          </a:pr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35" name="Hexagon 34">
            <a:extLst>
              <a:ext uri="{FF2B5EF4-FFF2-40B4-BE49-F238E27FC236}">
                <a16:creationId xmlns:a16="http://schemas.microsoft.com/office/drawing/2014/main" id="{1B07FE09-E3F9-49B4-59FA-0431B65700EF}"/>
              </a:ext>
            </a:extLst>
          </p:cNvPr>
          <p:cNvSpPr/>
          <p:nvPr/>
        </p:nvSpPr>
        <p:spPr>
          <a:xfrm>
            <a:off x="7329687" y="4866762"/>
            <a:ext cx="223519" cy="192689"/>
          </a:xfrm>
          <a:prstGeom prst="hexagon">
            <a:avLst/>
          </a:pr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40" name="TextBox 39">
            <a:extLst>
              <a:ext uri="{FF2B5EF4-FFF2-40B4-BE49-F238E27FC236}">
                <a16:creationId xmlns:a16="http://schemas.microsoft.com/office/drawing/2014/main" id="{575DDE19-10E1-5F5E-2EEF-115731B7AA7E}"/>
              </a:ext>
            </a:extLst>
          </p:cNvPr>
          <p:cNvSpPr txBox="1"/>
          <p:nvPr/>
        </p:nvSpPr>
        <p:spPr>
          <a:xfrm>
            <a:off x="8082047" y="3343515"/>
            <a:ext cx="3779920" cy="523220"/>
          </a:xfrm>
          <a:prstGeom prst="rect">
            <a:avLst/>
          </a:prstGeom>
          <a:noFill/>
        </p:spPr>
        <p:txBody>
          <a:bodyPr wrap="square">
            <a:spAutoFit/>
          </a:bodyPr>
          <a:lstStyle/>
          <a:p>
            <a:pPr marR="0" lvl="0">
              <a:spcBef>
                <a:spcPts val="0"/>
              </a:spcBef>
              <a:spcAft>
                <a:spcPts val="0"/>
              </a:spcAft>
            </a:pPr>
            <a:r>
              <a:rPr lang="en-US" sz="1400" dirty="0">
                <a:solidFill>
                  <a:srgbClr val="000000"/>
                </a:solidFill>
                <a:effectLst/>
                <a:latin typeface="Barlow Condensed Medium" panose="00000606000000000000" pitchFamily="2" charset="0"/>
                <a:ea typeface="Calibri" panose="020F0502020204030204" pitchFamily="34" charset="0"/>
                <a:cs typeface="Times New Roman" panose="02020603050405020304" pitchFamily="18" charset="0"/>
              </a:rPr>
              <a:t>Reduces the need for finite resources </a:t>
            </a:r>
            <a:r>
              <a:rPr lang="en-US" sz="1400" dirty="0">
                <a:solidFill>
                  <a:srgbClr val="000000"/>
                </a:solidFill>
                <a:latin typeface="Barlow Condensed Light" panose="00000406000000000000" pitchFamily="2" charset="0"/>
                <a:cs typeface="Times New Roman" panose="02020603050405020304" pitchFamily="18" charset="0"/>
              </a:rPr>
              <a:t>li</a:t>
            </a:r>
            <a:r>
              <a:rPr lang="en-US" sz="1400" dirty="0">
                <a:solidFill>
                  <a:srgbClr val="000000"/>
                </a:solidFill>
                <a:effectLst/>
                <a:latin typeface="Barlow Condensed Light" panose="00000406000000000000" pitchFamily="2" charset="0"/>
                <a:ea typeface="Calibri" panose="020F0502020204030204" pitchFamily="34" charset="0"/>
                <a:cs typeface="Times New Roman" panose="02020603050405020304" pitchFamily="18" charset="0"/>
              </a:rPr>
              <a:t>ke aluminum, copper, steel and other energy-intensive refined materials</a:t>
            </a:r>
          </a:p>
        </p:txBody>
      </p:sp>
      <p:sp>
        <p:nvSpPr>
          <p:cNvPr id="41" name="TextBox 40">
            <a:extLst>
              <a:ext uri="{FF2B5EF4-FFF2-40B4-BE49-F238E27FC236}">
                <a16:creationId xmlns:a16="http://schemas.microsoft.com/office/drawing/2014/main" id="{3B4A5DAA-20E2-4809-B54F-A0CB371CB464}"/>
              </a:ext>
            </a:extLst>
          </p:cNvPr>
          <p:cNvSpPr txBox="1"/>
          <p:nvPr/>
        </p:nvSpPr>
        <p:spPr>
          <a:xfrm>
            <a:off x="7889291" y="4010123"/>
            <a:ext cx="3779920" cy="523220"/>
          </a:xfrm>
          <a:prstGeom prst="rect">
            <a:avLst/>
          </a:prstGeom>
          <a:noFill/>
        </p:spPr>
        <p:txBody>
          <a:bodyPr wrap="square">
            <a:spAutoFit/>
          </a:bodyPr>
          <a:lstStyle/>
          <a:p>
            <a:pPr marR="0" lvl="0">
              <a:spcBef>
                <a:spcPts val="0"/>
              </a:spcBef>
              <a:spcAft>
                <a:spcPts val="0"/>
              </a:spcAft>
            </a:pPr>
            <a:r>
              <a:rPr lang="en-US" sz="1400" dirty="0">
                <a:solidFill>
                  <a:srgbClr val="000000"/>
                </a:solidFill>
                <a:latin typeface="Barlow Condensed Light" panose="00000406000000000000" pitchFamily="2" charset="0"/>
                <a:cs typeface="Times New Roman" panose="02020603050405020304" pitchFamily="18" charset="0"/>
              </a:rPr>
              <a:t>Modifies packaging to </a:t>
            </a:r>
            <a:r>
              <a:rPr lang="en-US" sz="1400" dirty="0">
                <a:solidFill>
                  <a:srgbClr val="000000"/>
                </a:solidFill>
                <a:effectLst/>
                <a:latin typeface="Barlow Condensed Medium" panose="00000606000000000000" pitchFamily="2" charset="0"/>
                <a:ea typeface="Calibri" panose="020F0502020204030204" pitchFamily="34" charset="0"/>
                <a:cs typeface="Times New Roman" panose="02020603050405020304" pitchFamily="18" charset="0"/>
              </a:rPr>
              <a:t>reduce the number of shipping containers </a:t>
            </a:r>
            <a:r>
              <a:rPr lang="en-US" sz="1400" dirty="0">
                <a:solidFill>
                  <a:srgbClr val="000000"/>
                </a:solidFill>
                <a:latin typeface="Barlow Condensed Light" panose="00000406000000000000" pitchFamily="2" charset="0"/>
                <a:cs typeface="Times New Roman" panose="02020603050405020304" pitchFamily="18" charset="0"/>
              </a:rPr>
              <a:t>needed to move our solutions across the seas</a:t>
            </a:r>
          </a:p>
        </p:txBody>
      </p:sp>
      <p:sp>
        <p:nvSpPr>
          <p:cNvPr id="42" name="TextBox 41">
            <a:extLst>
              <a:ext uri="{FF2B5EF4-FFF2-40B4-BE49-F238E27FC236}">
                <a16:creationId xmlns:a16="http://schemas.microsoft.com/office/drawing/2014/main" id="{717E6B64-51F4-E875-3288-4D0446354376}"/>
              </a:ext>
            </a:extLst>
          </p:cNvPr>
          <p:cNvSpPr txBox="1"/>
          <p:nvPr/>
        </p:nvSpPr>
        <p:spPr>
          <a:xfrm>
            <a:off x="7696536" y="4676731"/>
            <a:ext cx="3779920" cy="523220"/>
          </a:xfrm>
          <a:prstGeom prst="rect">
            <a:avLst/>
          </a:prstGeom>
          <a:noFill/>
        </p:spPr>
        <p:txBody>
          <a:bodyPr wrap="square">
            <a:spAutoFit/>
          </a:bodyPr>
          <a:lstStyle/>
          <a:p>
            <a:pPr marR="0" lvl="0">
              <a:spcBef>
                <a:spcPts val="0"/>
              </a:spcBef>
              <a:spcAft>
                <a:spcPts val="0"/>
              </a:spcAft>
            </a:pPr>
            <a:r>
              <a:rPr lang="en-US" sz="1400" dirty="0">
                <a:solidFill>
                  <a:srgbClr val="000000"/>
                </a:solidFill>
                <a:effectLst/>
                <a:latin typeface="Barlow Condensed Medium" panose="00000606000000000000" pitchFamily="2" charset="0"/>
                <a:ea typeface="Calibri" panose="020F0502020204030204" pitchFamily="34" charset="0"/>
                <a:cs typeface="Times New Roman" panose="02020603050405020304" pitchFamily="18" charset="0"/>
              </a:rPr>
              <a:t>Never stops innovating </a:t>
            </a:r>
            <a:r>
              <a:rPr lang="en-US" sz="1400" dirty="0">
                <a:solidFill>
                  <a:srgbClr val="000000"/>
                </a:solidFill>
                <a:latin typeface="Barlow Condensed Light" panose="00000406000000000000" pitchFamily="2" charset="0"/>
                <a:cs typeface="Times New Roman" panose="02020603050405020304" pitchFamily="18" charset="0"/>
              </a:rPr>
              <a:t>new ways to get </a:t>
            </a:r>
            <a:r>
              <a:rPr lang="en-US" sz="1400" dirty="0">
                <a:solidFill>
                  <a:srgbClr val="000000"/>
                </a:solidFill>
                <a:effectLst/>
                <a:latin typeface="Barlow Condensed Medium" panose="00000606000000000000" pitchFamily="2" charset="0"/>
                <a:ea typeface="Calibri" panose="020F0502020204030204" pitchFamily="34" charset="0"/>
                <a:cs typeface="Times New Roman" panose="02020603050405020304" pitchFamily="18" charset="0"/>
              </a:rPr>
              <a:t>more RF performance for less energy </a:t>
            </a:r>
            <a:r>
              <a:rPr lang="en-US" sz="1400" dirty="0">
                <a:solidFill>
                  <a:srgbClr val="000000"/>
                </a:solidFill>
                <a:latin typeface="Barlow Condensed Light" panose="00000406000000000000" pitchFamily="2" charset="0"/>
                <a:cs typeface="Times New Roman" panose="02020603050405020304" pitchFamily="18" charset="0"/>
              </a:rPr>
              <a:t>in every product</a:t>
            </a:r>
          </a:p>
        </p:txBody>
      </p:sp>
      <p:sp>
        <p:nvSpPr>
          <p:cNvPr id="43" name="TextBox 42">
            <a:extLst>
              <a:ext uri="{FF2B5EF4-FFF2-40B4-BE49-F238E27FC236}">
                <a16:creationId xmlns:a16="http://schemas.microsoft.com/office/drawing/2014/main" id="{D6C1CCAE-1E87-0249-BEEE-81AB316EBF0B}"/>
              </a:ext>
            </a:extLst>
          </p:cNvPr>
          <p:cNvSpPr txBox="1"/>
          <p:nvPr/>
        </p:nvSpPr>
        <p:spPr>
          <a:xfrm>
            <a:off x="6607994" y="5526835"/>
            <a:ext cx="4434475" cy="954107"/>
          </a:xfrm>
          <a:prstGeom prst="rect">
            <a:avLst/>
          </a:prstGeom>
          <a:solidFill>
            <a:srgbClr val="F5F5F5"/>
          </a:solidFill>
        </p:spPr>
        <p:txBody>
          <a:bodyPr wrap="square">
            <a:spAutoFit/>
          </a:bodyPr>
          <a:lstStyle/>
          <a:p>
            <a:pPr marL="0" marR="0" algn="just">
              <a:spcBef>
                <a:spcPts val="0"/>
              </a:spcBef>
              <a:spcAft>
                <a:spcPts val="0"/>
              </a:spcAft>
            </a:pPr>
            <a:r>
              <a:rPr lang="en-US" sz="1400" dirty="0">
                <a:solidFill>
                  <a:srgbClr val="000000"/>
                </a:solidFill>
                <a:latin typeface="Barlow Light" panose="00000400000000000000" pitchFamily="2" charset="0"/>
              </a:rPr>
              <a:t>The combined result is a </a:t>
            </a:r>
            <a:r>
              <a:rPr lang="en-US" sz="1400" b="1" dirty="0">
                <a:solidFill>
                  <a:srgbClr val="000000"/>
                </a:solidFill>
                <a:latin typeface="Barlow" panose="00000500000000000000" pitchFamily="2" charset="0"/>
              </a:rPr>
              <a:t>complete portfolio of </a:t>
            </a:r>
            <a:br>
              <a:rPr lang="en-US" sz="1400" b="1" dirty="0">
                <a:solidFill>
                  <a:srgbClr val="000000"/>
                </a:solidFill>
                <a:latin typeface="Barlow" panose="00000500000000000000" pitchFamily="2" charset="0"/>
              </a:rPr>
            </a:br>
            <a:r>
              <a:rPr lang="en-US" sz="1400" b="1" dirty="0">
                <a:solidFill>
                  <a:srgbClr val="000000"/>
                </a:solidFill>
                <a:latin typeface="Barlow" panose="00000500000000000000" pitchFamily="2" charset="0"/>
              </a:rPr>
              <a:t>high-performance wireless network solutions</a:t>
            </a:r>
            <a:r>
              <a:rPr lang="en-US" sz="1400" dirty="0">
                <a:solidFill>
                  <a:srgbClr val="000000"/>
                </a:solidFill>
                <a:latin typeface="Barlow Light" panose="00000400000000000000" pitchFamily="2" charset="0"/>
              </a:rPr>
              <a:t> that can significantly </a:t>
            </a:r>
            <a:r>
              <a:rPr lang="en-US" sz="1400" b="1" dirty="0">
                <a:solidFill>
                  <a:srgbClr val="000000"/>
                </a:solidFill>
                <a:latin typeface="Barlow" panose="00000500000000000000" pitchFamily="2" charset="0"/>
              </a:rPr>
              <a:t>reduce CO</a:t>
            </a:r>
            <a:r>
              <a:rPr lang="en-US" sz="1400" b="1" baseline="-25000" dirty="0">
                <a:solidFill>
                  <a:srgbClr val="000000"/>
                </a:solidFill>
                <a:latin typeface="Barlow" panose="00000500000000000000" pitchFamily="2" charset="0"/>
              </a:rPr>
              <a:t>2</a:t>
            </a:r>
            <a:r>
              <a:rPr lang="en-US" sz="1400" b="1" dirty="0">
                <a:solidFill>
                  <a:srgbClr val="000000"/>
                </a:solidFill>
                <a:latin typeface="Barlow" panose="00000500000000000000" pitchFamily="2" charset="0"/>
              </a:rPr>
              <a:t> release </a:t>
            </a:r>
            <a:r>
              <a:rPr lang="en-US" sz="1400" dirty="0">
                <a:solidFill>
                  <a:srgbClr val="000000"/>
                </a:solidFill>
                <a:latin typeface="Barlow Light" panose="00000400000000000000" pitchFamily="2" charset="0"/>
              </a:rPr>
              <a:t>over their operational lifetimes—and we have the data to prove it.</a:t>
            </a:r>
          </a:p>
        </p:txBody>
      </p:sp>
      <p:sp>
        <p:nvSpPr>
          <p:cNvPr id="3" name="Rectangle: Rounded Corners 2">
            <a:hlinkClick r:id="rId3"/>
            <a:extLst>
              <a:ext uri="{FF2B5EF4-FFF2-40B4-BE49-F238E27FC236}">
                <a16:creationId xmlns:a16="http://schemas.microsoft.com/office/drawing/2014/main" id="{9418637F-A9B2-A9D9-80CA-78D2EF429D99}"/>
              </a:ext>
            </a:extLst>
          </p:cNvPr>
          <p:cNvSpPr/>
          <p:nvPr/>
        </p:nvSpPr>
        <p:spPr>
          <a:xfrm>
            <a:off x="454162" y="5891608"/>
            <a:ext cx="2185821" cy="414031"/>
          </a:xfrm>
          <a:prstGeom prst="roundRect">
            <a:avLst>
              <a:gd name="adj" fmla="val 50000"/>
            </a:avLst>
          </a:prstGeom>
          <a:solidFill>
            <a:srgbClr val="75C0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17463" marR="0" indent="0" algn="ctr" defTabSz="914400" rtl="0" eaLnBrk="1" fontAlgn="auto" latinLnBrk="0" hangingPunct="1">
              <a:lnSpc>
                <a:spcPct val="90000"/>
              </a:lnSpc>
              <a:spcBef>
                <a:spcPts val="1000"/>
              </a:spcBef>
              <a:spcAft>
                <a:spcPts val="0"/>
              </a:spcAft>
              <a:buClrTx/>
              <a:buSzTx/>
              <a:buFontTx/>
              <a:buNone/>
              <a:tabLst/>
            </a:pPr>
            <a:r>
              <a:rPr kumimoji="0" lang="it-IT" sz="1600" i="0" u="none" strike="noStrike" kern="1200" cap="none" spc="0" normalizeH="0" baseline="0" noProof="0" dirty="0">
                <a:ln>
                  <a:noFill/>
                </a:ln>
                <a:solidFill>
                  <a:schemeClr val="bg1"/>
                </a:solidFill>
                <a:effectLst/>
                <a:uLnTx/>
                <a:uFillTx/>
                <a:latin typeface="Barlow Condensed" panose="00000506000000000000" pitchFamily="2" charset="0"/>
              </a:rPr>
              <a:t>ANDREW at a glance</a:t>
            </a:r>
            <a:endParaRPr kumimoji="0" lang="en-US" sz="1600" i="0" u="none" strike="noStrike" kern="1200" cap="none" spc="0" normalizeH="0" baseline="0" noProof="0" dirty="0">
              <a:ln>
                <a:noFill/>
              </a:ln>
              <a:solidFill>
                <a:schemeClr val="bg1"/>
              </a:solidFill>
              <a:effectLst/>
              <a:uLnTx/>
              <a:uFillTx/>
              <a:latin typeface="Barlow Condensed" panose="00000506000000000000" pitchFamily="2" charset="0"/>
            </a:endParaRPr>
          </a:p>
        </p:txBody>
      </p:sp>
    </p:spTree>
    <p:extLst>
      <p:ext uri="{BB962C8B-B14F-4D97-AF65-F5344CB8AC3E}">
        <p14:creationId xmlns:p14="http://schemas.microsoft.com/office/powerpoint/2010/main" val="135237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9A4482-4FAA-4BAC-C00B-93F4E8AAB72B}"/>
              </a:ext>
            </a:extLst>
          </p:cNvPr>
          <p:cNvPicPr>
            <a:picLocks noChangeAspect="1"/>
          </p:cNvPicPr>
          <p:nvPr/>
        </p:nvPicPr>
        <p:blipFill rotWithShape="1">
          <a:blip r:embed="rId2"/>
          <a:srcRect l="22642" t="15545" r="-8279" b="15545"/>
          <a:stretch/>
        </p:blipFill>
        <p:spPr>
          <a:xfrm>
            <a:off x="-23447" y="-1"/>
            <a:ext cx="8522678" cy="6858001"/>
          </a:xfrm>
          <a:prstGeom prst="rect">
            <a:avLst/>
          </a:prstGeom>
        </p:spPr>
      </p:pic>
      <p:sp>
        <p:nvSpPr>
          <p:cNvPr id="4" name="Slide Number Placeholder 3">
            <a:extLst>
              <a:ext uri="{FF2B5EF4-FFF2-40B4-BE49-F238E27FC236}">
                <a16:creationId xmlns:a16="http://schemas.microsoft.com/office/drawing/2014/main" id="{CE221CD0-A5BA-0140-FDB9-F180B65F6F6D}"/>
              </a:ext>
            </a:extLst>
          </p:cNvPr>
          <p:cNvSpPr>
            <a:spLocks noGrp="1"/>
          </p:cNvSpPr>
          <p:nvPr>
            <p:ph type="sldNum" sz="quarter" idx="11"/>
          </p:nvPr>
        </p:nvSpPr>
        <p:spPr/>
        <p:txBody>
          <a:bodyPr/>
          <a:lstStyle/>
          <a:p>
            <a:fld id="{7FE2BEB5-2653-6044-B03D-162392F9D4CA}" type="slidenum">
              <a:rPr lang="en-US" smtClean="0"/>
              <a:pPr/>
              <a:t>3</a:t>
            </a:fld>
            <a:endParaRPr lang="en-US" dirty="0"/>
          </a:p>
        </p:txBody>
      </p:sp>
      <p:sp>
        <p:nvSpPr>
          <p:cNvPr id="5" name="TextBox 4">
            <a:extLst>
              <a:ext uri="{FF2B5EF4-FFF2-40B4-BE49-F238E27FC236}">
                <a16:creationId xmlns:a16="http://schemas.microsoft.com/office/drawing/2014/main" id="{CC410D08-DAED-47F0-2E1A-0851F3C2B579}"/>
              </a:ext>
            </a:extLst>
          </p:cNvPr>
          <p:cNvSpPr txBox="1"/>
          <p:nvPr/>
        </p:nvSpPr>
        <p:spPr>
          <a:xfrm>
            <a:off x="484303" y="163435"/>
            <a:ext cx="11223394" cy="246221"/>
          </a:xfrm>
          <a:prstGeom prst="rect">
            <a:avLst/>
          </a:prstGeom>
          <a:noFill/>
        </p:spPr>
        <p:txBody>
          <a:bodyPr wrap="square" lIns="0">
            <a:spAutoFit/>
          </a:bodyPr>
          <a:lstStyle/>
          <a:p>
            <a:pPr marL="0" marR="0" indent="0">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
        <p:nvSpPr>
          <p:cNvPr id="7" name="TextBox 6">
            <a:extLst>
              <a:ext uri="{FF2B5EF4-FFF2-40B4-BE49-F238E27FC236}">
                <a16:creationId xmlns:a16="http://schemas.microsoft.com/office/drawing/2014/main" id="{3730B32E-10E0-7A7F-9272-21DE896A4829}"/>
              </a:ext>
            </a:extLst>
          </p:cNvPr>
          <p:cNvSpPr txBox="1"/>
          <p:nvPr/>
        </p:nvSpPr>
        <p:spPr>
          <a:xfrm>
            <a:off x="750365" y="1189926"/>
            <a:ext cx="4672996" cy="1077218"/>
          </a:xfrm>
          <a:prstGeom prst="rect">
            <a:avLst/>
          </a:prstGeom>
          <a:noFill/>
        </p:spPr>
        <p:txBody>
          <a:bodyPr wrap="square">
            <a:spAutoFit/>
          </a:bodyPr>
          <a:lstStyle/>
          <a:p>
            <a:pPr marL="0" marR="0">
              <a:spcBef>
                <a:spcPts val="0"/>
              </a:spcBef>
              <a:spcAft>
                <a:spcPts val="0"/>
              </a:spcAft>
            </a:pPr>
            <a:r>
              <a:rPr lang="en-US" sz="3200" dirty="0">
                <a:latin typeface="Barlow Condensed" panose="00000506000000000000" pitchFamily="2" charset="0"/>
                <a:ea typeface="MS Mincho" panose="02020609040205080304" pitchFamily="49" charset="-128"/>
                <a:cs typeface="Times New Roman" panose="02020603050405020304" pitchFamily="18" charset="0"/>
              </a:rPr>
              <a:t>The science of sustainability</a:t>
            </a:r>
            <a:br>
              <a:rPr lang="en-US" sz="3200" dirty="0">
                <a:latin typeface="Barlow Condensed" panose="00000506000000000000" pitchFamily="2" charset="0"/>
                <a:ea typeface="MS Mincho" panose="02020609040205080304" pitchFamily="49" charset="-128"/>
                <a:cs typeface="Times New Roman" panose="02020603050405020304" pitchFamily="18" charset="0"/>
              </a:rPr>
            </a:br>
            <a:r>
              <a:rPr lang="en-US" sz="3200" dirty="0">
                <a:gradFill flip="none" rotWithShape="1">
                  <a:gsLst>
                    <a:gs pos="0">
                      <a:srgbClr val="72BF44"/>
                    </a:gs>
                    <a:gs pos="100000">
                      <a:srgbClr val="00A99D"/>
                    </a:gs>
                  </a:gsLst>
                  <a:lin ang="0" scaled="1"/>
                  <a:tileRect/>
                </a:gradFill>
                <a:latin typeface="Barlow Condensed SemiBold" panose="00000706000000000000" pitchFamily="2" charset="0"/>
                <a:ea typeface="MS Mincho" panose="02020609040205080304" pitchFamily="49" charset="-128"/>
                <a:cs typeface="Times New Roman" panose="02020603050405020304" pitchFamily="18" charset="0"/>
              </a:rPr>
              <a:t>by the numbers</a:t>
            </a:r>
          </a:p>
        </p:txBody>
      </p:sp>
      <p:sp>
        <p:nvSpPr>
          <p:cNvPr id="11" name="TextBox 10">
            <a:extLst>
              <a:ext uri="{FF2B5EF4-FFF2-40B4-BE49-F238E27FC236}">
                <a16:creationId xmlns:a16="http://schemas.microsoft.com/office/drawing/2014/main" id="{58F402C8-7519-3662-7EE0-B4CF5D385081}"/>
              </a:ext>
            </a:extLst>
          </p:cNvPr>
          <p:cNvSpPr txBox="1"/>
          <p:nvPr/>
        </p:nvSpPr>
        <p:spPr>
          <a:xfrm>
            <a:off x="725004" y="2433045"/>
            <a:ext cx="5370996" cy="1508105"/>
          </a:xfrm>
          <a:prstGeom prst="rect">
            <a:avLst/>
          </a:prstGeom>
          <a:noFill/>
        </p:spPr>
        <p:txBody>
          <a:bodyPr wrap="square">
            <a:spAutoFit/>
          </a:bodyPr>
          <a:lstStyle/>
          <a:p>
            <a:pPr marL="0" marR="0" algn="just">
              <a:spcBef>
                <a:spcPts val="0"/>
              </a:spcBef>
              <a:spcAft>
                <a:spcPts val="0"/>
              </a:spcAft>
            </a:pPr>
            <a:r>
              <a:rPr lang="en-US" sz="1250" dirty="0">
                <a:solidFill>
                  <a:srgbClr val="000000"/>
                </a:solidFill>
                <a:effectLst/>
                <a:latin typeface="Barlow" panose="00000500000000000000" pitchFamily="2" charset="0"/>
                <a:ea typeface="Calibri" panose="020F0502020204030204" pitchFamily="34" charset="0"/>
                <a:cs typeface="Calibri" panose="020F0502020204030204" pitchFamily="34" charset="0"/>
              </a:rPr>
              <a:t>It’s an unfortunate truth that, for some, sustainability is more talk than action. </a:t>
            </a:r>
            <a:r>
              <a:rPr lang="en-US" sz="1250" dirty="0">
                <a:solidFill>
                  <a:srgbClr val="000000"/>
                </a:solidFill>
                <a:latin typeface="Barlow" panose="00000500000000000000" pitchFamily="2" charset="0"/>
                <a:cs typeface="Calibri" panose="020F0502020204030204" pitchFamily="34" charset="0"/>
              </a:rPr>
              <a:t>ANDREW’s commitment to sustainable practices across our business requires more of us than noble words—it requires hard numbers.</a:t>
            </a:r>
          </a:p>
          <a:p>
            <a:pPr marL="0" marR="0" algn="just">
              <a:spcBef>
                <a:spcPts val="0"/>
              </a:spcBef>
              <a:spcAft>
                <a:spcPts val="0"/>
              </a:spcAft>
            </a:pPr>
            <a:endParaRPr lang="en-US" sz="1400" dirty="0">
              <a:solidFill>
                <a:srgbClr val="000000"/>
              </a:solidFill>
              <a:latin typeface="Barlow" panose="00000500000000000000" pitchFamily="2" charset="0"/>
              <a:cs typeface="Calibri" panose="020F0502020204030204" pitchFamily="34" charset="0"/>
            </a:endParaRPr>
          </a:p>
          <a:p>
            <a:pPr marL="0" marR="0" algn="just">
              <a:spcBef>
                <a:spcPts val="0"/>
              </a:spcBef>
              <a:spcAft>
                <a:spcPts val="0"/>
              </a:spcAft>
            </a:pPr>
            <a:r>
              <a:rPr lang="en-US" sz="1350" dirty="0">
                <a:solidFill>
                  <a:srgbClr val="000000"/>
                </a:solidFill>
                <a:latin typeface="Barlow" panose="00000500000000000000" pitchFamily="2" charset="0"/>
                <a:cs typeface="Calibri" panose="020F0502020204030204" pitchFamily="34" charset="0"/>
              </a:rPr>
              <a:t>In 2023, we introduced</a:t>
            </a:r>
            <a:r>
              <a:rPr lang="en-US" sz="1350" dirty="0">
                <a:solidFill>
                  <a:srgbClr val="000000"/>
                </a:solidFill>
                <a:latin typeface="Barlow Medium" panose="00000600000000000000" pitchFamily="2" charset="0"/>
                <a:cs typeface="Calibri" panose="020F0502020204030204" pitchFamily="34" charset="0"/>
              </a:rPr>
              <a:t> our </a:t>
            </a:r>
            <a:r>
              <a:rPr lang="en-US" sz="1350" dirty="0" err="1">
                <a:solidFill>
                  <a:srgbClr val="000000"/>
                </a:solidFill>
                <a:latin typeface="Barlow Medium" panose="00000600000000000000" pitchFamily="2" charset="0"/>
                <a:cs typeface="Calibri" panose="020F0502020204030204" pitchFamily="34" charset="0"/>
              </a:rPr>
              <a:t>SVScore</a:t>
            </a:r>
            <a:r>
              <a:rPr lang="en-US" sz="1350" dirty="0">
                <a:solidFill>
                  <a:srgbClr val="000000"/>
                </a:solidFill>
                <a:latin typeface="Barlow Medium" panose="00000600000000000000" pitchFamily="2" charset="0"/>
                <a:cs typeface="Calibri" panose="020F0502020204030204" pitchFamily="34" charset="0"/>
              </a:rPr>
              <a:t>®, sustainability value score, </a:t>
            </a:r>
            <a:r>
              <a:rPr lang="en-US" sz="1350" dirty="0">
                <a:solidFill>
                  <a:srgbClr val="000000"/>
                </a:solidFill>
                <a:latin typeface="Barlow" panose="00000500000000000000" pitchFamily="2" charset="0"/>
                <a:cs typeface="Calibri" panose="020F0502020204030204" pitchFamily="34" charset="0"/>
              </a:rPr>
              <a:t>the </a:t>
            </a:r>
            <a:r>
              <a:rPr lang="en-US" sz="1350" dirty="0">
                <a:solidFill>
                  <a:srgbClr val="000000"/>
                </a:solidFill>
                <a:latin typeface="Barlow Medium" panose="00000600000000000000" pitchFamily="2" charset="0"/>
                <a:cs typeface="Calibri" panose="020F0502020204030204" pitchFamily="34" charset="0"/>
              </a:rPr>
              <a:t>efficiency ranking </a:t>
            </a:r>
            <a:r>
              <a:rPr lang="en-US" sz="1350" dirty="0">
                <a:solidFill>
                  <a:srgbClr val="000000"/>
                </a:solidFill>
                <a:latin typeface="Barlow" panose="00000500000000000000" pitchFamily="2" charset="0"/>
                <a:cs typeface="Calibri" panose="020F0502020204030204" pitchFamily="34" charset="0"/>
              </a:rPr>
              <a:t>for select products </a:t>
            </a:r>
            <a:r>
              <a:rPr lang="en-US" sz="1350" dirty="0">
                <a:solidFill>
                  <a:srgbClr val="000000"/>
                </a:solidFill>
                <a:latin typeface="Barlow Medium" panose="00000600000000000000" pitchFamily="2" charset="0"/>
                <a:cs typeface="Calibri" panose="020F0502020204030204" pitchFamily="34" charset="0"/>
              </a:rPr>
              <a:t>across four objective metrics on a scale of 1 to 10:</a:t>
            </a:r>
          </a:p>
        </p:txBody>
      </p:sp>
      <p:sp>
        <p:nvSpPr>
          <p:cNvPr id="16" name="Rectangle 15">
            <a:extLst>
              <a:ext uri="{FF2B5EF4-FFF2-40B4-BE49-F238E27FC236}">
                <a16:creationId xmlns:a16="http://schemas.microsoft.com/office/drawing/2014/main" id="{B03E09B6-F0A0-C698-5D3B-D7D4DAFA76AB}"/>
              </a:ext>
            </a:extLst>
          </p:cNvPr>
          <p:cNvSpPr/>
          <p:nvPr/>
        </p:nvSpPr>
        <p:spPr>
          <a:xfrm flipH="1">
            <a:off x="531310" y="409657"/>
            <a:ext cx="45719" cy="1752630"/>
          </a:xfrm>
          <a:prstGeom prst="rect">
            <a:avLst/>
          </a:pr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grpSp>
        <p:nvGrpSpPr>
          <p:cNvPr id="29" name="Group 28">
            <a:extLst>
              <a:ext uri="{FF2B5EF4-FFF2-40B4-BE49-F238E27FC236}">
                <a16:creationId xmlns:a16="http://schemas.microsoft.com/office/drawing/2014/main" id="{41514414-C42E-1DBA-44D6-B580FD9473AC}"/>
              </a:ext>
            </a:extLst>
          </p:cNvPr>
          <p:cNvGrpSpPr/>
          <p:nvPr/>
        </p:nvGrpSpPr>
        <p:grpSpPr>
          <a:xfrm>
            <a:off x="6852502" y="989871"/>
            <a:ext cx="584775" cy="584775"/>
            <a:chOff x="7438740" y="1194699"/>
            <a:chExt cx="584775" cy="584775"/>
          </a:xfrm>
        </p:grpSpPr>
        <p:sp>
          <p:nvSpPr>
            <p:cNvPr id="18" name="Oval 17">
              <a:extLst>
                <a:ext uri="{FF2B5EF4-FFF2-40B4-BE49-F238E27FC236}">
                  <a16:creationId xmlns:a16="http://schemas.microsoft.com/office/drawing/2014/main" id="{7EF499ED-23A8-F051-3EF8-973B56688868}"/>
                </a:ext>
              </a:extLst>
            </p:cNvPr>
            <p:cNvSpPr/>
            <p:nvPr/>
          </p:nvSpPr>
          <p:spPr>
            <a:xfrm>
              <a:off x="7438740" y="1194699"/>
              <a:ext cx="584775" cy="584775"/>
            </a:xfrm>
            <a:prstGeom prst="ellipse">
              <a:avLst/>
            </a:prstGeom>
            <a:solidFill>
              <a:srgbClr val="63BC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pic>
          <p:nvPicPr>
            <p:cNvPr id="22" name="Picture 21" descr="A screen shot of a screen&#10;&#10;Description automatically generated">
              <a:extLst>
                <a:ext uri="{FF2B5EF4-FFF2-40B4-BE49-F238E27FC236}">
                  <a16:creationId xmlns:a16="http://schemas.microsoft.com/office/drawing/2014/main" id="{2CA4D750-CE68-A8D1-2F9E-E8B5B4BE0583}"/>
                </a:ext>
              </a:extLst>
            </p:cNvPr>
            <p:cNvPicPr>
              <a:picLocks noChangeAspect="1"/>
            </p:cNvPicPr>
            <p:nvPr/>
          </p:nvPicPr>
          <p:blipFill rotWithShape="1">
            <a:blip r:embed="rId3">
              <a:extLst>
                <a:ext uri="{28A0092B-C50C-407E-A947-70E740481C1C}">
                  <a14:useLocalDpi xmlns:a14="http://schemas.microsoft.com/office/drawing/2010/main" val="0"/>
                </a:ext>
              </a:extLst>
            </a:blip>
            <a:srcRect l="5202" t="70424" r="88986" b="13171"/>
            <a:stretch/>
          </p:blipFill>
          <p:spPr>
            <a:xfrm>
              <a:off x="7582670" y="1312505"/>
              <a:ext cx="321794" cy="374042"/>
            </a:xfrm>
            <a:prstGeom prst="rect">
              <a:avLst/>
            </a:prstGeom>
          </p:spPr>
        </p:pic>
      </p:grpSp>
      <p:grpSp>
        <p:nvGrpSpPr>
          <p:cNvPr id="28" name="Group 27">
            <a:extLst>
              <a:ext uri="{FF2B5EF4-FFF2-40B4-BE49-F238E27FC236}">
                <a16:creationId xmlns:a16="http://schemas.microsoft.com/office/drawing/2014/main" id="{B06096F2-DB27-0C79-F25E-EF0488AF4942}"/>
              </a:ext>
            </a:extLst>
          </p:cNvPr>
          <p:cNvGrpSpPr/>
          <p:nvPr/>
        </p:nvGrpSpPr>
        <p:grpSpPr>
          <a:xfrm>
            <a:off x="7318226" y="2421032"/>
            <a:ext cx="584775" cy="584775"/>
            <a:chOff x="7438740" y="2625860"/>
            <a:chExt cx="584775" cy="584775"/>
          </a:xfrm>
        </p:grpSpPr>
        <p:sp>
          <p:nvSpPr>
            <p:cNvPr id="19" name="Oval 18">
              <a:extLst>
                <a:ext uri="{FF2B5EF4-FFF2-40B4-BE49-F238E27FC236}">
                  <a16:creationId xmlns:a16="http://schemas.microsoft.com/office/drawing/2014/main" id="{8046BE08-F7E3-D541-102D-A790019607A4}"/>
                </a:ext>
              </a:extLst>
            </p:cNvPr>
            <p:cNvSpPr/>
            <p:nvPr/>
          </p:nvSpPr>
          <p:spPr>
            <a:xfrm>
              <a:off x="7438740" y="2625860"/>
              <a:ext cx="584775" cy="584775"/>
            </a:xfrm>
            <a:prstGeom prst="ellipse">
              <a:avLst/>
            </a:prstGeom>
            <a:solidFill>
              <a:srgbClr val="4EB8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pic>
          <p:nvPicPr>
            <p:cNvPr id="23" name="Picture 22" descr="A screen shot of a screen&#10;&#10;Description automatically generated">
              <a:extLst>
                <a:ext uri="{FF2B5EF4-FFF2-40B4-BE49-F238E27FC236}">
                  <a16:creationId xmlns:a16="http://schemas.microsoft.com/office/drawing/2014/main" id="{50EA072B-1AB7-939F-7256-F589C0E1805B}"/>
                </a:ext>
              </a:extLst>
            </p:cNvPr>
            <p:cNvPicPr>
              <a:picLocks noChangeAspect="1"/>
            </p:cNvPicPr>
            <p:nvPr/>
          </p:nvPicPr>
          <p:blipFill rotWithShape="1">
            <a:blip r:embed="rId3">
              <a:extLst>
                <a:ext uri="{28A0092B-C50C-407E-A947-70E740481C1C}">
                  <a14:useLocalDpi xmlns:a14="http://schemas.microsoft.com/office/drawing/2010/main" val="0"/>
                </a:ext>
              </a:extLst>
            </a:blip>
            <a:srcRect l="27138" t="70424" r="64675" b="13171"/>
            <a:stretch/>
          </p:blipFill>
          <p:spPr>
            <a:xfrm>
              <a:off x="7500132" y="2737900"/>
              <a:ext cx="437110" cy="360694"/>
            </a:xfrm>
            <a:prstGeom prst="rect">
              <a:avLst/>
            </a:prstGeom>
          </p:spPr>
        </p:pic>
      </p:grpSp>
      <p:grpSp>
        <p:nvGrpSpPr>
          <p:cNvPr id="27" name="Group 26">
            <a:extLst>
              <a:ext uri="{FF2B5EF4-FFF2-40B4-BE49-F238E27FC236}">
                <a16:creationId xmlns:a16="http://schemas.microsoft.com/office/drawing/2014/main" id="{8C7C465B-1EEF-8884-2BC2-36EF53D40E11}"/>
              </a:ext>
            </a:extLst>
          </p:cNvPr>
          <p:cNvGrpSpPr/>
          <p:nvPr/>
        </p:nvGrpSpPr>
        <p:grpSpPr>
          <a:xfrm>
            <a:off x="7318226" y="3852193"/>
            <a:ext cx="584775" cy="584775"/>
            <a:chOff x="7438740" y="4057021"/>
            <a:chExt cx="584775" cy="584775"/>
          </a:xfrm>
        </p:grpSpPr>
        <p:sp>
          <p:nvSpPr>
            <p:cNvPr id="20" name="Oval 19">
              <a:extLst>
                <a:ext uri="{FF2B5EF4-FFF2-40B4-BE49-F238E27FC236}">
                  <a16:creationId xmlns:a16="http://schemas.microsoft.com/office/drawing/2014/main" id="{4E9A9CBB-53AF-64CD-4538-51D5A115ADA4}"/>
                </a:ext>
              </a:extLst>
            </p:cNvPr>
            <p:cNvSpPr/>
            <p:nvPr/>
          </p:nvSpPr>
          <p:spPr>
            <a:xfrm>
              <a:off x="7438740" y="4057021"/>
              <a:ext cx="584775" cy="584775"/>
            </a:xfrm>
            <a:prstGeom prst="ellipse">
              <a:avLst/>
            </a:prstGeom>
            <a:solidFill>
              <a:srgbClr val="30B2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pic>
          <p:nvPicPr>
            <p:cNvPr id="24" name="Picture 23" descr="A screen shot of a screen&#10;&#10;Description automatically generated">
              <a:extLst>
                <a:ext uri="{FF2B5EF4-FFF2-40B4-BE49-F238E27FC236}">
                  <a16:creationId xmlns:a16="http://schemas.microsoft.com/office/drawing/2014/main" id="{0347CE90-23E0-207E-0EC4-46E096F74976}"/>
                </a:ext>
              </a:extLst>
            </p:cNvPr>
            <p:cNvPicPr>
              <a:picLocks noChangeAspect="1"/>
            </p:cNvPicPr>
            <p:nvPr/>
          </p:nvPicPr>
          <p:blipFill rotWithShape="1">
            <a:blip r:embed="rId3">
              <a:extLst>
                <a:ext uri="{28A0092B-C50C-407E-A947-70E740481C1C}">
                  <a14:useLocalDpi xmlns:a14="http://schemas.microsoft.com/office/drawing/2010/main" val="0"/>
                </a:ext>
              </a:extLst>
            </a:blip>
            <a:srcRect l="51240" t="70424" r="40573" b="13171"/>
            <a:stretch/>
          </p:blipFill>
          <p:spPr>
            <a:xfrm>
              <a:off x="7500132" y="4169061"/>
              <a:ext cx="437110" cy="360694"/>
            </a:xfrm>
            <a:prstGeom prst="rect">
              <a:avLst/>
            </a:prstGeom>
          </p:spPr>
        </p:pic>
      </p:grpSp>
      <p:grpSp>
        <p:nvGrpSpPr>
          <p:cNvPr id="26" name="Group 25">
            <a:extLst>
              <a:ext uri="{FF2B5EF4-FFF2-40B4-BE49-F238E27FC236}">
                <a16:creationId xmlns:a16="http://schemas.microsoft.com/office/drawing/2014/main" id="{AFB7DDC3-5CB7-DFE8-0E44-D49A41B2C3DC}"/>
              </a:ext>
            </a:extLst>
          </p:cNvPr>
          <p:cNvGrpSpPr/>
          <p:nvPr/>
        </p:nvGrpSpPr>
        <p:grpSpPr>
          <a:xfrm>
            <a:off x="6852502" y="5283354"/>
            <a:ext cx="584775" cy="584775"/>
            <a:chOff x="7438740" y="5488182"/>
            <a:chExt cx="584775" cy="584775"/>
          </a:xfrm>
        </p:grpSpPr>
        <p:sp>
          <p:nvSpPr>
            <p:cNvPr id="21" name="Oval 20">
              <a:extLst>
                <a:ext uri="{FF2B5EF4-FFF2-40B4-BE49-F238E27FC236}">
                  <a16:creationId xmlns:a16="http://schemas.microsoft.com/office/drawing/2014/main" id="{A132831B-9768-0015-6BB8-35D4D497D151}"/>
                </a:ext>
              </a:extLst>
            </p:cNvPr>
            <p:cNvSpPr/>
            <p:nvPr/>
          </p:nvSpPr>
          <p:spPr>
            <a:xfrm>
              <a:off x="7438740" y="5488182"/>
              <a:ext cx="584775" cy="584775"/>
            </a:xfrm>
            <a:prstGeom prst="ellipse">
              <a:avLst/>
            </a:prstGeom>
            <a:solidFill>
              <a:srgbClr val="1AAE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pic>
          <p:nvPicPr>
            <p:cNvPr id="25" name="Picture 24" descr="A screen shot of a screen&#10;&#10;Description automatically generated">
              <a:extLst>
                <a:ext uri="{FF2B5EF4-FFF2-40B4-BE49-F238E27FC236}">
                  <a16:creationId xmlns:a16="http://schemas.microsoft.com/office/drawing/2014/main" id="{F87A834A-30E1-1B70-FAE1-56047F9C2869}"/>
                </a:ext>
              </a:extLst>
            </p:cNvPr>
            <p:cNvPicPr>
              <a:picLocks noChangeAspect="1"/>
            </p:cNvPicPr>
            <p:nvPr/>
          </p:nvPicPr>
          <p:blipFill rotWithShape="1">
            <a:blip r:embed="rId3">
              <a:extLst>
                <a:ext uri="{28A0092B-C50C-407E-A947-70E740481C1C}">
                  <a14:useLocalDpi xmlns:a14="http://schemas.microsoft.com/office/drawing/2010/main" val="0"/>
                </a:ext>
              </a:extLst>
            </a:blip>
            <a:srcRect l="75241" t="70424" r="16572" b="13171"/>
            <a:stretch/>
          </p:blipFill>
          <p:spPr>
            <a:xfrm>
              <a:off x="7500132" y="5600222"/>
              <a:ext cx="437110" cy="360694"/>
            </a:xfrm>
            <a:prstGeom prst="rect">
              <a:avLst/>
            </a:prstGeom>
          </p:spPr>
        </p:pic>
      </p:grpSp>
      <p:sp>
        <p:nvSpPr>
          <p:cNvPr id="32" name="TextBox 31">
            <a:extLst>
              <a:ext uri="{FF2B5EF4-FFF2-40B4-BE49-F238E27FC236}">
                <a16:creationId xmlns:a16="http://schemas.microsoft.com/office/drawing/2014/main" id="{0B3ABD8B-0320-60C8-1CE7-71BEA689BCE8}"/>
              </a:ext>
            </a:extLst>
          </p:cNvPr>
          <p:cNvSpPr txBox="1"/>
          <p:nvPr/>
        </p:nvSpPr>
        <p:spPr>
          <a:xfrm>
            <a:off x="771450" y="5668074"/>
            <a:ext cx="3809939" cy="646331"/>
          </a:xfrm>
          <a:prstGeom prst="rect">
            <a:avLst/>
          </a:prstGeom>
          <a:noFill/>
        </p:spPr>
        <p:txBody>
          <a:bodyPr wrap="square">
            <a:spAutoFit/>
          </a:bodyPr>
          <a:lstStyle/>
          <a:p>
            <a:pPr algn="just"/>
            <a:r>
              <a:rPr lang="en-US" sz="1200" dirty="0">
                <a:solidFill>
                  <a:schemeClr val="tx1">
                    <a:lumMod val="65000"/>
                    <a:lumOff val="35000"/>
                  </a:schemeClr>
                </a:solidFill>
                <a:latin typeface="Barlow Condensed Light" panose="00000406000000000000" pitchFamily="2" charset="0"/>
              </a:rPr>
              <a:t>Introduced to quantify the sustainability profile of our base station antennas, the SVScore label is being expanded to cover more of our products every year.</a:t>
            </a:r>
          </a:p>
        </p:txBody>
      </p:sp>
      <p:sp>
        <p:nvSpPr>
          <p:cNvPr id="34" name="TextBox 33">
            <a:extLst>
              <a:ext uri="{FF2B5EF4-FFF2-40B4-BE49-F238E27FC236}">
                <a16:creationId xmlns:a16="http://schemas.microsoft.com/office/drawing/2014/main" id="{9D61829F-CF54-049C-4362-D03C24687E34}"/>
              </a:ext>
            </a:extLst>
          </p:cNvPr>
          <p:cNvSpPr txBox="1"/>
          <p:nvPr/>
        </p:nvSpPr>
        <p:spPr>
          <a:xfrm>
            <a:off x="7610613" y="936010"/>
            <a:ext cx="3594986" cy="738664"/>
          </a:xfrm>
          <a:prstGeom prst="rect">
            <a:avLst/>
          </a:prstGeom>
          <a:noFill/>
        </p:spPr>
        <p:txBody>
          <a:bodyPr wrap="square">
            <a:spAutoFit/>
          </a:bodyPr>
          <a:lstStyle/>
          <a:p>
            <a:r>
              <a:rPr lang="en-US" sz="1600" b="1" dirty="0">
                <a:latin typeface="Barlow Condensed SemiBold" panose="00000706000000000000" pitchFamily="2" charset="0"/>
              </a:rPr>
              <a:t>Radiation efficiency</a:t>
            </a:r>
            <a:br>
              <a:rPr lang="en-US" sz="1300" dirty="0">
                <a:latin typeface="Barlow" panose="00000500000000000000" pitchFamily="2" charset="0"/>
              </a:rPr>
            </a:br>
            <a:r>
              <a:rPr lang="en-US" sz="1300" dirty="0">
                <a:latin typeface="Barlow" panose="00000500000000000000" pitchFamily="2" charset="0"/>
              </a:rPr>
              <a:t>measuring how much power put into an antenna translates directly into radiated signal</a:t>
            </a:r>
          </a:p>
        </p:txBody>
      </p:sp>
      <p:sp>
        <p:nvSpPr>
          <p:cNvPr id="35" name="TextBox 34">
            <a:extLst>
              <a:ext uri="{FF2B5EF4-FFF2-40B4-BE49-F238E27FC236}">
                <a16:creationId xmlns:a16="http://schemas.microsoft.com/office/drawing/2014/main" id="{C36A7FD7-48FF-FCA8-E873-4598D6390E12}"/>
              </a:ext>
            </a:extLst>
          </p:cNvPr>
          <p:cNvSpPr txBox="1"/>
          <p:nvPr/>
        </p:nvSpPr>
        <p:spPr>
          <a:xfrm>
            <a:off x="8112708" y="2267144"/>
            <a:ext cx="3451763" cy="938719"/>
          </a:xfrm>
          <a:prstGeom prst="rect">
            <a:avLst/>
          </a:prstGeom>
          <a:noFill/>
        </p:spPr>
        <p:txBody>
          <a:bodyPr wrap="square">
            <a:spAutoFit/>
          </a:bodyPr>
          <a:lstStyle/>
          <a:p>
            <a:r>
              <a:rPr lang="en-US" sz="1600" b="1" dirty="0">
                <a:latin typeface="Barlow Condensed SemiBold" panose="00000706000000000000" pitchFamily="2" charset="0"/>
              </a:rPr>
              <a:t>Spatial efficiency</a:t>
            </a:r>
            <a:r>
              <a:rPr lang="en-US" sz="1300" b="1" dirty="0">
                <a:latin typeface="Barlow" panose="00000500000000000000" pitchFamily="2" charset="0"/>
              </a:rPr>
              <a:t> </a:t>
            </a:r>
          </a:p>
          <a:p>
            <a:r>
              <a:rPr lang="en-US" sz="1300" dirty="0">
                <a:latin typeface="Barlow" panose="00000500000000000000" pitchFamily="2" charset="0"/>
              </a:rPr>
              <a:t>measuring how effectively the antenna covers a specific area without creating interference in other areas</a:t>
            </a:r>
          </a:p>
        </p:txBody>
      </p:sp>
      <p:sp>
        <p:nvSpPr>
          <p:cNvPr id="36" name="TextBox 35">
            <a:extLst>
              <a:ext uri="{FF2B5EF4-FFF2-40B4-BE49-F238E27FC236}">
                <a16:creationId xmlns:a16="http://schemas.microsoft.com/office/drawing/2014/main" id="{AC5538FC-A0D3-D66E-6374-73BFBED2618C}"/>
              </a:ext>
            </a:extLst>
          </p:cNvPr>
          <p:cNvSpPr txBox="1"/>
          <p:nvPr/>
        </p:nvSpPr>
        <p:spPr>
          <a:xfrm>
            <a:off x="8112708" y="3598277"/>
            <a:ext cx="3594989" cy="1138773"/>
          </a:xfrm>
          <a:prstGeom prst="rect">
            <a:avLst/>
          </a:prstGeom>
          <a:noFill/>
        </p:spPr>
        <p:txBody>
          <a:bodyPr wrap="square">
            <a:spAutoFit/>
          </a:bodyPr>
          <a:lstStyle/>
          <a:p>
            <a:r>
              <a:rPr lang="en-US" sz="1600" b="1" dirty="0">
                <a:latin typeface="Barlow Condensed SemiBold" panose="00000706000000000000" pitchFamily="2" charset="0"/>
              </a:rPr>
              <a:t>Materials use</a:t>
            </a:r>
            <a:endParaRPr lang="en-US" sz="1300" b="1" dirty="0">
              <a:latin typeface="Barlow" panose="00000500000000000000" pitchFamily="2" charset="0"/>
            </a:endParaRPr>
          </a:p>
          <a:p>
            <a:r>
              <a:rPr lang="en-US" sz="1300" dirty="0">
                <a:latin typeface="Barlow" panose="00000500000000000000" pitchFamily="2" charset="0"/>
              </a:rPr>
              <a:t>a digest of the steel, copper, aluminum, fiberglass and thermoplastic used in construction, expressed in CO</a:t>
            </a:r>
            <a:r>
              <a:rPr lang="en-US" sz="1300" baseline="-25000" dirty="0">
                <a:latin typeface="Barlow" panose="00000500000000000000" pitchFamily="2" charset="0"/>
              </a:rPr>
              <a:t>2</a:t>
            </a:r>
            <a:r>
              <a:rPr lang="en-US" sz="1300" dirty="0">
                <a:latin typeface="Barlow" panose="00000500000000000000" pitchFamily="2" charset="0"/>
              </a:rPr>
              <a:t> equivalents </a:t>
            </a:r>
            <a:br>
              <a:rPr lang="en-US" sz="1300" dirty="0">
                <a:latin typeface="Barlow" panose="00000500000000000000" pitchFamily="2" charset="0"/>
              </a:rPr>
            </a:br>
            <a:r>
              <a:rPr lang="en-US" sz="1300" dirty="0">
                <a:latin typeface="Barlow" panose="00000500000000000000" pitchFamily="2" charset="0"/>
              </a:rPr>
              <a:t>(CO</a:t>
            </a:r>
            <a:r>
              <a:rPr lang="en-US" sz="1300" baseline="-25000" dirty="0">
                <a:latin typeface="Barlow" panose="00000500000000000000" pitchFamily="2" charset="0"/>
              </a:rPr>
              <a:t>2</a:t>
            </a:r>
            <a:r>
              <a:rPr lang="en-US" sz="1300" dirty="0">
                <a:latin typeface="Barlow" panose="00000500000000000000" pitchFamily="2" charset="0"/>
              </a:rPr>
              <a:t> eq), plus the recyclability of the product</a:t>
            </a:r>
          </a:p>
        </p:txBody>
      </p:sp>
      <p:sp>
        <p:nvSpPr>
          <p:cNvPr id="37" name="TextBox 36">
            <a:extLst>
              <a:ext uri="{FF2B5EF4-FFF2-40B4-BE49-F238E27FC236}">
                <a16:creationId xmlns:a16="http://schemas.microsoft.com/office/drawing/2014/main" id="{11DE6C17-2A55-F0E3-445E-C41CE6119F7B}"/>
              </a:ext>
            </a:extLst>
          </p:cNvPr>
          <p:cNvSpPr txBox="1"/>
          <p:nvPr/>
        </p:nvSpPr>
        <p:spPr>
          <a:xfrm>
            <a:off x="7610612" y="5129466"/>
            <a:ext cx="3451764" cy="938719"/>
          </a:xfrm>
          <a:prstGeom prst="rect">
            <a:avLst/>
          </a:prstGeom>
          <a:noFill/>
        </p:spPr>
        <p:txBody>
          <a:bodyPr wrap="square">
            <a:spAutoFit/>
          </a:bodyPr>
          <a:lstStyle/>
          <a:p>
            <a:r>
              <a:rPr lang="en-US" sz="1600" b="1" dirty="0">
                <a:latin typeface="Barlow Condensed SemiBold" panose="00000706000000000000" pitchFamily="2" charset="0"/>
              </a:rPr>
              <a:t>Transportation efficiency</a:t>
            </a:r>
            <a:endParaRPr lang="en-US" sz="1300" b="1" dirty="0">
              <a:latin typeface="Barlow" panose="00000500000000000000" pitchFamily="2" charset="0"/>
            </a:endParaRPr>
          </a:p>
          <a:p>
            <a:r>
              <a:rPr lang="en-US" sz="1300" dirty="0">
                <a:latin typeface="Barlow" panose="00000500000000000000" pitchFamily="2" charset="0"/>
              </a:rPr>
              <a:t>reflecting packaging volume and the energy and CO</a:t>
            </a:r>
            <a:r>
              <a:rPr lang="en-US" sz="1300" baseline="-25000" dirty="0">
                <a:latin typeface="Barlow" panose="00000500000000000000" pitchFamily="2" charset="0"/>
              </a:rPr>
              <a:t>2</a:t>
            </a:r>
            <a:r>
              <a:rPr lang="en-US" sz="1300" dirty="0">
                <a:latin typeface="Barlow" panose="00000500000000000000" pitchFamily="2" charset="0"/>
              </a:rPr>
              <a:t> eq saved by using less packaging or fewer shipping containers to transport</a:t>
            </a:r>
          </a:p>
        </p:txBody>
      </p:sp>
      <p:grpSp>
        <p:nvGrpSpPr>
          <p:cNvPr id="2" name="Group 1">
            <a:extLst>
              <a:ext uri="{FF2B5EF4-FFF2-40B4-BE49-F238E27FC236}">
                <a16:creationId xmlns:a16="http://schemas.microsoft.com/office/drawing/2014/main" id="{1F5BA23F-7EE6-4FA3-26C5-0DA144EB7621}"/>
              </a:ext>
            </a:extLst>
          </p:cNvPr>
          <p:cNvGrpSpPr/>
          <p:nvPr/>
        </p:nvGrpSpPr>
        <p:grpSpPr>
          <a:xfrm>
            <a:off x="833599" y="3997262"/>
            <a:ext cx="3711773" cy="1534036"/>
            <a:chOff x="4531007" y="2443466"/>
            <a:chExt cx="3111844" cy="1286092"/>
          </a:xfrm>
        </p:grpSpPr>
        <p:pic>
          <p:nvPicPr>
            <p:cNvPr id="3" name="Picture 2" descr="A screenshot of a phone&#10;&#10;AI-generated content may be incorrect.">
              <a:extLst>
                <a:ext uri="{FF2B5EF4-FFF2-40B4-BE49-F238E27FC236}">
                  <a16:creationId xmlns:a16="http://schemas.microsoft.com/office/drawing/2014/main" id="{D2B404C9-B8CB-AF04-2C1D-4C48EB825FE8}"/>
                </a:ext>
              </a:extLst>
            </p:cNvPr>
            <p:cNvPicPr>
              <a:picLocks noChangeAspect="1"/>
            </p:cNvPicPr>
            <p:nvPr/>
          </p:nvPicPr>
          <p:blipFill>
            <a:blip r:embed="rId4">
              <a:extLst>
                <a:ext uri="{28A0092B-C50C-407E-A947-70E740481C1C}">
                  <a14:useLocalDpi xmlns:a14="http://schemas.microsoft.com/office/drawing/2010/main" val="0"/>
                </a:ext>
              </a:extLst>
            </a:blip>
            <a:srcRect t="7538" b="47815"/>
            <a:stretch/>
          </p:blipFill>
          <p:spPr>
            <a:xfrm>
              <a:off x="4532158" y="2443466"/>
              <a:ext cx="3110693" cy="780540"/>
            </a:xfrm>
            <a:prstGeom prst="rect">
              <a:avLst/>
            </a:prstGeom>
          </p:spPr>
        </p:pic>
        <p:pic>
          <p:nvPicPr>
            <p:cNvPr id="6" name="Picture 5" descr="A screenshot of a phone&#10;&#10;AI-generated content may be incorrect.">
              <a:extLst>
                <a:ext uri="{FF2B5EF4-FFF2-40B4-BE49-F238E27FC236}">
                  <a16:creationId xmlns:a16="http://schemas.microsoft.com/office/drawing/2014/main" id="{2D39B24A-C036-A882-2DFC-C1D9B9D2FBBA}"/>
                </a:ext>
              </a:extLst>
            </p:cNvPr>
            <p:cNvPicPr>
              <a:picLocks noChangeAspect="1"/>
            </p:cNvPicPr>
            <p:nvPr/>
          </p:nvPicPr>
          <p:blipFill>
            <a:blip r:embed="rId4">
              <a:extLst>
                <a:ext uri="{28A0092B-C50C-407E-A947-70E740481C1C}">
                  <a14:useLocalDpi xmlns:a14="http://schemas.microsoft.com/office/drawing/2010/main" val="0"/>
                </a:ext>
              </a:extLst>
            </a:blip>
            <a:srcRect t="70057"/>
            <a:stretch/>
          </p:blipFill>
          <p:spPr>
            <a:xfrm>
              <a:off x="4531007" y="3206091"/>
              <a:ext cx="3110693" cy="523467"/>
            </a:xfrm>
            <a:prstGeom prst="rect">
              <a:avLst/>
            </a:prstGeom>
          </p:spPr>
        </p:pic>
      </p:grpSp>
    </p:spTree>
    <p:extLst>
      <p:ext uri="{BB962C8B-B14F-4D97-AF65-F5344CB8AC3E}">
        <p14:creationId xmlns:p14="http://schemas.microsoft.com/office/powerpoint/2010/main" val="17281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ears with solid fill">
            <a:extLst>
              <a:ext uri="{FF2B5EF4-FFF2-40B4-BE49-F238E27FC236}">
                <a16:creationId xmlns:a16="http://schemas.microsoft.com/office/drawing/2014/main" id="{027C5FC4-1439-329A-6A8D-4B70DF675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6542" y="1782802"/>
            <a:ext cx="3279126" cy="3279126"/>
          </a:xfrm>
          <a:prstGeom prst="rect">
            <a:avLst/>
          </a:prstGeom>
        </p:spPr>
      </p:pic>
      <p:pic>
        <p:nvPicPr>
          <p:cNvPr id="6" name="Graphic 5" descr="Gears with solid fill">
            <a:extLst>
              <a:ext uri="{FF2B5EF4-FFF2-40B4-BE49-F238E27FC236}">
                <a16:creationId xmlns:a16="http://schemas.microsoft.com/office/drawing/2014/main" id="{B8CCEC12-3EEF-40F7-4546-6D8CBEE06A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3767" y="3512944"/>
            <a:ext cx="3279126" cy="3279126"/>
          </a:xfrm>
          <a:prstGeom prst="rect">
            <a:avLst/>
          </a:prstGeom>
        </p:spPr>
      </p:pic>
      <p:graphicFrame>
        <p:nvGraphicFramePr>
          <p:cNvPr id="7" name="Table 14">
            <a:extLst>
              <a:ext uri="{FF2B5EF4-FFF2-40B4-BE49-F238E27FC236}">
                <a16:creationId xmlns:a16="http://schemas.microsoft.com/office/drawing/2014/main" id="{FAEAF187-D9E0-2D92-A280-FBFA12EB1AA9}"/>
              </a:ext>
            </a:extLst>
          </p:cNvPr>
          <p:cNvGraphicFramePr>
            <a:graphicFrameLocks noGrp="1"/>
          </p:cNvGraphicFramePr>
          <p:nvPr>
            <p:extLst>
              <p:ext uri="{D42A27DB-BD31-4B8C-83A1-F6EECF244321}">
                <p14:modId xmlns:p14="http://schemas.microsoft.com/office/powerpoint/2010/main" val="930143801"/>
              </p:ext>
            </p:extLst>
          </p:nvPr>
        </p:nvGraphicFramePr>
        <p:xfrm>
          <a:off x="824052" y="1929224"/>
          <a:ext cx="10543896" cy="4424435"/>
        </p:xfrm>
        <a:graphic>
          <a:graphicData uri="http://schemas.openxmlformats.org/drawingml/2006/table">
            <a:tbl>
              <a:tblPr firstRow="1" bandRow="1">
                <a:tableStyleId>{5C22544A-7EE6-4342-B048-85BDC9FD1C3A}</a:tableStyleId>
              </a:tblPr>
              <a:tblGrid>
                <a:gridCol w="2635974">
                  <a:extLst>
                    <a:ext uri="{9D8B030D-6E8A-4147-A177-3AD203B41FA5}">
                      <a16:colId xmlns:a16="http://schemas.microsoft.com/office/drawing/2014/main" val="744880504"/>
                    </a:ext>
                  </a:extLst>
                </a:gridCol>
                <a:gridCol w="2635974">
                  <a:extLst>
                    <a:ext uri="{9D8B030D-6E8A-4147-A177-3AD203B41FA5}">
                      <a16:colId xmlns:a16="http://schemas.microsoft.com/office/drawing/2014/main" val="2382042522"/>
                    </a:ext>
                  </a:extLst>
                </a:gridCol>
                <a:gridCol w="2635974">
                  <a:extLst>
                    <a:ext uri="{9D8B030D-6E8A-4147-A177-3AD203B41FA5}">
                      <a16:colId xmlns:a16="http://schemas.microsoft.com/office/drawing/2014/main" val="4259205917"/>
                    </a:ext>
                  </a:extLst>
                </a:gridCol>
                <a:gridCol w="2635974">
                  <a:extLst>
                    <a:ext uri="{9D8B030D-6E8A-4147-A177-3AD203B41FA5}">
                      <a16:colId xmlns:a16="http://schemas.microsoft.com/office/drawing/2014/main" val="3054515755"/>
                    </a:ext>
                  </a:extLst>
                </a:gridCol>
              </a:tblGrid>
              <a:tr h="324142">
                <a:tc>
                  <a:txBody>
                    <a:bodyPr/>
                    <a:lstStyle/>
                    <a:p>
                      <a:pPr algn="ctr"/>
                      <a:r>
                        <a:rPr lang="en-US" sz="1500" dirty="0"/>
                        <a:t>2023</a:t>
                      </a:r>
                    </a:p>
                  </a:txBody>
                  <a:tcPr marL="0" marR="0" marT="0" marB="0" anchor="ctr">
                    <a:solidFill>
                      <a:srgbClr val="72BF4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2024</a:t>
                      </a:r>
                    </a:p>
                  </a:txBody>
                  <a:tcPr marL="0" marR="0" marT="0" marB="0" anchor="ctr">
                    <a:solidFill>
                      <a:srgbClr val="538C3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2025</a:t>
                      </a:r>
                    </a:p>
                  </a:txBody>
                  <a:tcPr marL="0" marR="0" marT="0" marB="0" anchor="ctr">
                    <a:solidFill>
                      <a:srgbClr val="72BF4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2030</a:t>
                      </a:r>
                    </a:p>
                  </a:txBody>
                  <a:tcPr marL="0" marR="0" marT="0" marB="0" anchor="ctr">
                    <a:solidFill>
                      <a:srgbClr val="538C30"/>
                    </a:solidFill>
                  </a:tcPr>
                </a:tc>
                <a:extLst>
                  <a:ext uri="{0D108BD9-81ED-4DB2-BD59-A6C34878D82A}">
                    <a16:rowId xmlns:a16="http://schemas.microsoft.com/office/drawing/2014/main" val="2892489490"/>
                  </a:ext>
                </a:extLst>
              </a:tr>
              <a:tr h="4100293">
                <a:tc>
                  <a:txBody>
                    <a:bodyPr/>
                    <a:lstStyle/>
                    <a:p>
                      <a:pPr algn="ctr"/>
                      <a:endParaRPr lang="en-US" sz="1100" dirty="0"/>
                    </a:p>
                  </a:txBody>
                  <a:tcPr marL="0" marR="0" marT="0" marB="0" anchor="ctr">
                    <a:solidFill>
                      <a:srgbClr val="F5F5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0" marR="0" marT="0" marB="0" anchor="ctr">
                    <a:solidFill>
                      <a:schemeClr val="bg1">
                        <a:alpha val="22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0" marR="0" marT="0" marB="0" anchor="ctr">
                    <a:solidFill>
                      <a:srgbClr val="F5F5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0" marR="0" marT="0" marB="0" anchor="ctr">
                    <a:solidFill>
                      <a:schemeClr val="bg1"/>
                    </a:solidFill>
                  </a:tcPr>
                </a:tc>
                <a:extLst>
                  <a:ext uri="{0D108BD9-81ED-4DB2-BD59-A6C34878D82A}">
                    <a16:rowId xmlns:a16="http://schemas.microsoft.com/office/drawing/2014/main" val="2727319197"/>
                  </a:ext>
                </a:extLst>
              </a:tr>
            </a:tbl>
          </a:graphicData>
        </a:graphic>
      </p:graphicFrame>
      <p:sp>
        <p:nvSpPr>
          <p:cNvPr id="4" name="Slide Number Placeholder 3">
            <a:extLst>
              <a:ext uri="{FF2B5EF4-FFF2-40B4-BE49-F238E27FC236}">
                <a16:creationId xmlns:a16="http://schemas.microsoft.com/office/drawing/2014/main" id="{388624CF-1D56-CC99-DC3D-A7BF63FF81AC}"/>
              </a:ext>
            </a:extLst>
          </p:cNvPr>
          <p:cNvSpPr>
            <a:spLocks noGrp="1"/>
          </p:cNvSpPr>
          <p:nvPr>
            <p:ph type="sldNum" sz="quarter" idx="11"/>
          </p:nvPr>
        </p:nvSpPr>
        <p:spPr/>
        <p:txBody>
          <a:bodyPr/>
          <a:lstStyle/>
          <a:p>
            <a:fld id="{7FE2BEB5-2653-6044-B03D-162392F9D4CA}" type="slidenum">
              <a:rPr lang="en-US" smtClean="0"/>
              <a:pPr/>
              <a:t>4</a:t>
            </a:fld>
            <a:endParaRPr lang="en-US" dirty="0"/>
          </a:p>
        </p:txBody>
      </p:sp>
      <p:cxnSp>
        <p:nvCxnSpPr>
          <p:cNvPr id="9" name="Straight Connector 8">
            <a:extLst>
              <a:ext uri="{FF2B5EF4-FFF2-40B4-BE49-F238E27FC236}">
                <a16:creationId xmlns:a16="http://schemas.microsoft.com/office/drawing/2014/main" id="{055080EF-7CB9-94DF-E206-EFF9F3860FFD}"/>
              </a:ext>
            </a:extLst>
          </p:cNvPr>
          <p:cNvCxnSpPr>
            <a:cxnSpLocks/>
          </p:cNvCxnSpPr>
          <p:nvPr/>
        </p:nvCxnSpPr>
        <p:spPr>
          <a:xfrm>
            <a:off x="9995366" y="2207281"/>
            <a:ext cx="0" cy="929241"/>
          </a:xfrm>
          <a:prstGeom prst="line">
            <a:avLst/>
          </a:prstGeom>
          <a:ln>
            <a:solidFill>
              <a:srgbClr val="538C30"/>
            </a:solidFill>
            <a:tailEnd type="non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A0C8704-618C-E96B-7F89-9B2FD3BF46A0}"/>
              </a:ext>
            </a:extLst>
          </p:cNvPr>
          <p:cNvSpPr txBox="1"/>
          <p:nvPr/>
        </p:nvSpPr>
        <p:spPr>
          <a:xfrm>
            <a:off x="3644362" y="2982248"/>
            <a:ext cx="2251306" cy="792525"/>
          </a:xfrm>
          <a:prstGeom prst="rect">
            <a:avLst/>
          </a:prstGeom>
          <a:noFill/>
        </p:spPr>
        <p:txBody>
          <a:bodyPr vert="horz" wrap="square" lIns="91440" tIns="0" rIns="91440" bIns="91440" rtlCol="0" anchor="t" anchorCtr="0">
            <a:spAutoFit/>
          </a:bodyPr>
          <a:lstStyle/>
          <a:p>
            <a:pPr marR="0" algn="ctr" fontAlgn="auto">
              <a:lnSpc>
                <a:spcPct val="90000"/>
              </a:lnSpc>
              <a:spcAft>
                <a:spcPts val="600"/>
              </a:spcAft>
              <a:buClrTx/>
              <a:buSzTx/>
            </a:pPr>
            <a:r>
              <a:rPr lang="en-US" sz="1200" b="1" dirty="0">
                <a:latin typeface="Arial" panose="020B0604020202020204" pitchFamily="34" charset="0"/>
                <a:ea typeface="MS Mincho" panose="02020609040205080304" pitchFamily="49" charset="-128"/>
                <a:cs typeface="Arial" panose="020B0604020202020204" pitchFamily="34" charset="0"/>
              </a:rPr>
              <a:t>Lifecycle</a:t>
            </a:r>
            <a:br>
              <a:rPr lang="en-US" sz="1200" b="1" dirty="0">
                <a:latin typeface="Arial" panose="020B0604020202020204" pitchFamily="34" charset="0"/>
                <a:ea typeface="MS Mincho" panose="02020609040205080304" pitchFamily="49" charset="-128"/>
                <a:cs typeface="Arial" panose="020B0604020202020204" pitchFamily="34" charset="0"/>
              </a:rPr>
            </a:br>
            <a:r>
              <a:rPr lang="en-US" sz="1200" b="1" dirty="0">
                <a:latin typeface="Arial" panose="020B0604020202020204" pitchFamily="34" charset="0"/>
                <a:ea typeface="MS Mincho" panose="02020609040205080304" pitchFamily="49" charset="-128"/>
                <a:cs typeface="Arial" panose="020B0604020202020204" pitchFamily="34" charset="0"/>
              </a:rPr>
              <a:t>Assessment (LCA)</a:t>
            </a:r>
          </a:p>
          <a:p>
            <a:pPr marR="0" algn="ctr" fontAlgn="auto">
              <a:lnSpc>
                <a:spcPct val="90000"/>
              </a:lnSpc>
              <a:spcAft>
                <a:spcPts val="600"/>
              </a:spcAft>
              <a:buClrTx/>
              <a:buSzTx/>
            </a:pPr>
            <a:r>
              <a:rPr lang="en-US" sz="1050" dirty="0">
                <a:solidFill>
                  <a:srgbClr val="000000"/>
                </a:solidFill>
                <a:latin typeface="Arial Narrow" panose="020B0606020202030204" pitchFamily="34" charset="0"/>
                <a:cs typeface="Arial" panose="020B0604020202020204" pitchFamily="34" charset="0"/>
              </a:rPr>
              <a:t>Completed 1 LCA base station antenna </a:t>
            </a:r>
            <a:br>
              <a:rPr lang="en-US" sz="1050" dirty="0">
                <a:solidFill>
                  <a:srgbClr val="000000"/>
                </a:solidFill>
                <a:latin typeface="Arial Narrow" panose="020B0606020202030204" pitchFamily="34" charset="0"/>
                <a:cs typeface="Arial" panose="020B0604020202020204" pitchFamily="34" charset="0"/>
              </a:rPr>
            </a:br>
            <a:r>
              <a:rPr lang="en-US" sz="1050" dirty="0">
                <a:solidFill>
                  <a:srgbClr val="000000"/>
                </a:solidFill>
                <a:latin typeface="Arial Narrow" panose="020B0606020202030204" pitchFamily="34" charset="0"/>
                <a:cs typeface="Arial" panose="020B0604020202020204" pitchFamily="34" charset="0"/>
              </a:rPr>
              <a:t>and 1 LCA for filters products families</a:t>
            </a:r>
          </a:p>
        </p:txBody>
      </p:sp>
      <p:sp>
        <p:nvSpPr>
          <p:cNvPr id="18" name="TextBox 17">
            <a:extLst>
              <a:ext uri="{FF2B5EF4-FFF2-40B4-BE49-F238E27FC236}">
                <a16:creationId xmlns:a16="http://schemas.microsoft.com/office/drawing/2014/main" id="{89C14708-1BDA-171B-7AC3-0BAFDEB1AB24}"/>
              </a:ext>
            </a:extLst>
          </p:cNvPr>
          <p:cNvSpPr txBox="1"/>
          <p:nvPr/>
        </p:nvSpPr>
        <p:spPr>
          <a:xfrm>
            <a:off x="883071" y="2982248"/>
            <a:ext cx="2486943" cy="960984"/>
          </a:xfrm>
          <a:prstGeom prst="rect">
            <a:avLst/>
          </a:prstGeom>
          <a:noFill/>
        </p:spPr>
        <p:txBody>
          <a:bodyPr wrap="square" rtlCol="0">
            <a:noAutofit/>
          </a:bodyPr>
          <a:lstStyle/>
          <a:p>
            <a:pPr marL="17463" marR="0" algn="ctr" defTabSz="914400" rtl="0" eaLnBrk="1" fontAlgn="auto" latinLnBrk="0" hangingPunct="1">
              <a:lnSpc>
                <a:spcPct val="90000"/>
              </a:lnSpc>
              <a:spcAft>
                <a:spcPts val="0"/>
              </a:spcAft>
              <a:buClrTx/>
              <a:buSzTx/>
              <a:buFont typeface="Arial" panose="020B0604020202020204" pitchFamily="34" charset="0"/>
              <a:buNone/>
            </a:pPr>
            <a:r>
              <a:rPr lang="en-US" sz="1200" b="1" dirty="0">
                <a:latin typeface="Arial" panose="020B0604020202020204" pitchFamily="34" charset="0"/>
                <a:ea typeface="MS Mincho" panose="02020609040205080304" pitchFamily="49" charset="-128"/>
                <a:cs typeface="Arial" panose="020B0604020202020204" pitchFamily="34" charset="0"/>
              </a:rPr>
              <a:t>Greenhouse gas (GHG) emissions for scopes 1 and 2</a:t>
            </a:r>
          </a:p>
          <a:p>
            <a:pPr marL="17463" algn="ctr">
              <a:lnSpc>
                <a:spcPct val="90000"/>
              </a:lnSpc>
            </a:pPr>
            <a:endParaRPr lang="en-US" sz="1050" dirty="0">
              <a:solidFill>
                <a:srgbClr val="000000"/>
              </a:solidFill>
              <a:latin typeface="Arial" panose="020B0604020202020204" pitchFamily="34" charset="0"/>
              <a:cs typeface="Arial" panose="020B0604020202020204" pitchFamily="34" charset="0"/>
            </a:endParaRPr>
          </a:p>
          <a:p>
            <a:pPr marL="17463" algn="ctr">
              <a:lnSpc>
                <a:spcPct val="90000"/>
              </a:lnSpc>
            </a:pPr>
            <a:r>
              <a:rPr lang="en-US" sz="1050" dirty="0">
                <a:solidFill>
                  <a:srgbClr val="000000"/>
                </a:solidFill>
                <a:latin typeface="Arial Narrow" panose="020B0606020202030204" pitchFamily="34" charset="0"/>
                <a:cs typeface="Arial" panose="020B0604020202020204" pitchFamily="34" charset="0"/>
              </a:rPr>
              <a:t>Achieved 21% emission reduction compared to 2022 (target was 5%) and 38% compared to 2019 baseline (target was 30%)</a:t>
            </a:r>
            <a:endParaRPr lang="af-ZA" sz="1050" dirty="0">
              <a:solidFill>
                <a:srgbClr val="000000"/>
              </a:solidFill>
              <a:latin typeface="Arial Narrow" panose="020B0606020202030204" pitchFamily="34" charset="0"/>
              <a:cs typeface="Arial" panose="020B0604020202020204" pitchFamily="34" charset="0"/>
            </a:endParaRPr>
          </a:p>
          <a:p>
            <a:pPr marL="17463" marR="0" algn="ctr" defTabSz="914400" rtl="0" eaLnBrk="1" fontAlgn="auto" latinLnBrk="0" hangingPunct="1">
              <a:lnSpc>
                <a:spcPct val="90000"/>
              </a:lnSpc>
              <a:spcAft>
                <a:spcPts val="0"/>
              </a:spcAft>
              <a:buClrTx/>
              <a:buSzTx/>
              <a:buFont typeface="Arial" panose="020B0604020202020204" pitchFamily="34" charset="0"/>
              <a:buNone/>
            </a:pPr>
            <a:endParaRPr lang="en-US" sz="1200" b="1" dirty="0">
              <a:latin typeface="Arial" panose="020B0604020202020204" pitchFamily="34" charset="0"/>
              <a:ea typeface="MS Mincho" panose="02020609040205080304" pitchFamily="49" charset="-128"/>
              <a:cs typeface="Arial" panose="020B0604020202020204" pitchFamily="34" charset="0"/>
            </a:endParaRPr>
          </a:p>
        </p:txBody>
      </p:sp>
      <p:sp>
        <p:nvSpPr>
          <p:cNvPr id="19" name="TextBox 18">
            <a:extLst>
              <a:ext uri="{FF2B5EF4-FFF2-40B4-BE49-F238E27FC236}">
                <a16:creationId xmlns:a16="http://schemas.microsoft.com/office/drawing/2014/main" id="{125FC085-3229-4E80-CD31-49AFACA8D895}"/>
              </a:ext>
            </a:extLst>
          </p:cNvPr>
          <p:cNvSpPr txBox="1"/>
          <p:nvPr/>
        </p:nvSpPr>
        <p:spPr>
          <a:xfrm>
            <a:off x="6077147" y="5325959"/>
            <a:ext cx="2713421" cy="956793"/>
          </a:xfrm>
          <a:prstGeom prst="rect">
            <a:avLst/>
          </a:prstGeom>
          <a:noFill/>
        </p:spPr>
        <p:txBody>
          <a:bodyPr wrap="square" rtlCol="0">
            <a:noAutofit/>
          </a:bodyPr>
          <a:lstStyle/>
          <a:p>
            <a:pPr marL="17463" marR="0" algn="ctr" defTabSz="914400" rtl="0" eaLnBrk="1" fontAlgn="auto" latinLnBrk="0" hangingPunct="1">
              <a:lnSpc>
                <a:spcPct val="90000"/>
              </a:lnSpc>
              <a:spcAft>
                <a:spcPts val="0"/>
              </a:spcAft>
              <a:buClrTx/>
              <a:buSzTx/>
              <a:buFont typeface="Arial" panose="020B0604020202020204" pitchFamily="34" charset="0"/>
              <a:buNone/>
            </a:pPr>
            <a:r>
              <a:rPr lang="en-US" sz="1200" b="1" dirty="0">
                <a:latin typeface="Arial" panose="020B0604020202020204" pitchFamily="34" charset="0"/>
                <a:ea typeface="MS Mincho" panose="02020609040205080304" pitchFamily="49" charset="-128"/>
                <a:cs typeface="Arial" panose="020B0604020202020204" pitchFamily="34" charset="0"/>
              </a:rPr>
              <a:t>Greenhouse gas (GHG) </a:t>
            </a:r>
            <a:br>
              <a:rPr lang="en-US" sz="1200" b="1" dirty="0">
                <a:latin typeface="Arial" panose="020B0604020202020204" pitchFamily="34" charset="0"/>
                <a:ea typeface="MS Mincho" panose="02020609040205080304" pitchFamily="49" charset="-128"/>
                <a:cs typeface="Arial" panose="020B0604020202020204" pitchFamily="34" charset="0"/>
              </a:rPr>
            </a:br>
            <a:r>
              <a:rPr lang="en-US" sz="1200" b="1" dirty="0">
                <a:latin typeface="Arial" panose="020B0604020202020204" pitchFamily="34" charset="0"/>
                <a:ea typeface="MS Mincho" panose="02020609040205080304" pitchFamily="49" charset="-128"/>
                <a:cs typeface="Arial" panose="020B0604020202020204" pitchFamily="34" charset="0"/>
              </a:rPr>
              <a:t>emissions for scopes 1 and 2</a:t>
            </a:r>
          </a:p>
          <a:p>
            <a:pPr marL="17463" marR="0" algn="ctr" defTabSz="914400" rtl="0" eaLnBrk="1" fontAlgn="auto" latinLnBrk="0" hangingPunct="1">
              <a:lnSpc>
                <a:spcPct val="90000"/>
              </a:lnSpc>
              <a:spcAft>
                <a:spcPts val="0"/>
              </a:spcAft>
              <a:buClrTx/>
              <a:buSzTx/>
              <a:buFont typeface="Arial" panose="020B0604020202020204" pitchFamily="34" charset="0"/>
              <a:buNone/>
            </a:pPr>
            <a:endParaRPr lang="en-US" sz="600" b="1"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17463" marR="0" algn="ctr" defTabSz="914400" rtl="0" eaLnBrk="1" fontAlgn="auto" latinLnBrk="0" hangingPunct="1">
              <a:lnSpc>
                <a:spcPct val="90000"/>
              </a:lnSpc>
              <a:spcAft>
                <a:spcPts val="0"/>
              </a:spcAft>
              <a:buClrTx/>
              <a:buSzTx/>
              <a:buFont typeface="Arial" panose="020B0604020202020204" pitchFamily="34" charset="0"/>
              <a:buNone/>
            </a:pPr>
            <a:r>
              <a:rPr lang="en-US" sz="1050" dirty="0">
                <a:solidFill>
                  <a:srgbClr val="000000"/>
                </a:solidFill>
                <a:latin typeface="Arial Narrow" panose="020B0606020202030204" pitchFamily="34" charset="0"/>
                <a:cs typeface="Arial" panose="020B0604020202020204" pitchFamily="34" charset="0"/>
              </a:rPr>
              <a:t>Continue reduction plan with priority </a:t>
            </a:r>
            <a:br>
              <a:rPr lang="en-US" sz="1050" dirty="0">
                <a:solidFill>
                  <a:srgbClr val="000000"/>
                </a:solidFill>
                <a:latin typeface="Arial Narrow" panose="020B0606020202030204" pitchFamily="34" charset="0"/>
                <a:cs typeface="Arial" panose="020B0604020202020204" pitchFamily="34" charset="0"/>
              </a:rPr>
            </a:br>
            <a:r>
              <a:rPr lang="en-US" sz="1050" dirty="0">
                <a:solidFill>
                  <a:srgbClr val="000000"/>
                </a:solidFill>
                <a:latin typeface="Arial Narrow" panose="020B0606020202030204" pitchFamily="34" charset="0"/>
                <a:cs typeface="Arial" panose="020B0604020202020204" pitchFamily="34" charset="0"/>
              </a:rPr>
              <a:t>on process gas and renewable energies</a:t>
            </a:r>
          </a:p>
        </p:txBody>
      </p:sp>
      <p:sp>
        <p:nvSpPr>
          <p:cNvPr id="20" name="TextBox 19">
            <a:extLst>
              <a:ext uri="{FF2B5EF4-FFF2-40B4-BE49-F238E27FC236}">
                <a16:creationId xmlns:a16="http://schemas.microsoft.com/office/drawing/2014/main" id="{53007844-F468-073B-1032-EB4B092EBD10}"/>
              </a:ext>
            </a:extLst>
          </p:cNvPr>
          <p:cNvSpPr txBox="1"/>
          <p:nvPr/>
        </p:nvSpPr>
        <p:spPr>
          <a:xfrm>
            <a:off x="8707376" y="5325959"/>
            <a:ext cx="2713421" cy="956793"/>
          </a:xfrm>
          <a:prstGeom prst="rect">
            <a:avLst/>
          </a:prstGeom>
          <a:noFill/>
        </p:spPr>
        <p:txBody>
          <a:bodyPr wrap="square" rtlCol="0">
            <a:noAutofit/>
          </a:bodyPr>
          <a:lstStyle/>
          <a:p>
            <a:pPr marL="17463" marR="0" algn="ctr" defTabSz="914400" rtl="0" eaLnBrk="1" fontAlgn="auto" latinLnBrk="0" hangingPunct="1">
              <a:lnSpc>
                <a:spcPct val="90000"/>
              </a:lnSpc>
              <a:spcAft>
                <a:spcPts val="0"/>
              </a:spcAft>
              <a:buClrTx/>
              <a:buSzTx/>
              <a:buFont typeface="Arial" panose="020B0604020202020204" pitchFamily="34" charset="0"/>
              <a:buNone/>
            </a:pPr>
            <a:r>
              <a:rPr lang="en-US" sz="1200" b="1" dirty="0">
                <a:latin typeface="Arial" panose="020B0604020202020204" pitchFamily="34" charset="0"/>
                <a:ea typeface="MS Mincho" panose="02020609040205080304" pitchFamily="49" charset="-128"/>
                <a:cs typeface="Arial" panose="020B0604020202020204" pitchFamily="34" charset="0"/>
              </a:rPr>
              <a:t>Greenhouse gas (GHG) </a:t>
            </a:r>
            <a:br>
              <a:rPr lang="en-US" sz="1200" b="1" dirty="0">
                <a:latin typeface="Arial" panose="020B0604020202020204" pitchFamily="34" charset="0"/>
                <a:ea typeface="MS Mincho" panose="02020609040205080304" pitchFamily="49" charset="-128"/>
                <a:cs typeface="Arial" panose="020B0604020202020204" pitchFamily="34" charset="0"/>
              </a:rPr>
            </a:br>
            <a:r>
              <a:rPr lang="en-US" sz="1200" b="1" dirty="0">
                <a:latin typeface="Arial" panose="020B0604020202020204" pitchFamily="34" charset="0"/>
                <a:ea typeface="MS Mincho" panose="02020609040205080304" pitchFamily="49" charset="-128"/>
                <a:cs typeface="Arial" panose="020B0604020202020204" pitchFamily="34" charset="0"/>
              </a:rPr>
              <a:t>emissions for scopes 1 and 2</a:t>
            </a:r>
          </a:p>
          <a:p>
            <a:pPr algn="ctr"/>
            <a:endParaRPr lang="en-US" sz="500" dirty="0">
              <a:solidFill>
                <a:srgbClr val="000000"/>
              </a:solidFill>
              <a:latin typeface="Arial Narrow" panose="020B0606020202030204" pitchFamily="34" charset="0"/>
              <a:cs typeface="Arial" panose="020B0604020202020204" pitchFamily="34" charset="0"/>
            </a:endParaRPr>
          </a:p>
          <a:p>
            <a:pPr algn="ctr"/>
            <a:r>
              <a:rPr lang="en-US" sz="1050" dirty="0">
                <a:solidFill>
                  <a:srgbClr val="000000"/>
                </a:solidFill>
                <a:latin typeface="Arial Narrow" panose="020B0606020202030204" pitchFamily="34" charset="0"/>
                <a:cs typeface="Arial" panose="020B0604020202020204" pitchFamily="34" charset="0"/>
              </a:rPr>
              <a:t>Achieve SBTi approved targets</a:t>
            </a:r>
            <a:br>
              <a:rPr lang="en-US" sz="1050" dirty="0">
                <a:solidFill>
                  <a:srgbClr val="000000">
                    <a:lumMod val="75000"/>
                    <a:lumOff val="25000"/>
                  </a:srgbClr>
                </a:solidFill>
                <a:latin typeface="Calibri" panose="020F0502020204030204"/>
                <a:ea typeface="MS Mincho" panose="02020609040205080304" pitchFamily="49" charset="-128"/>
                <a:cs typeface="Times New Roman" panose="02020603050405020304" pitchFamily="18" charset="0"/>
              </a:rPr>
            </a:br>
            <a:r>
              <a:rPr lang="en-US" sz="1000" i="1" dirty="0">
                <a:solidFill>
                  <a:srgbClr val="000000">
                    <a:lumMod val="75000"/>
                    <a:lumOff val="25000"/>
                  </a:srgbClr>
                </a:solidFill>
                <a:latin typeface="Calibri" panose="020F0502020204030204" pitchFamily="34" charset="0"/>
                <a:ea typeface="MS Mincho" panose="02020609040205080304" pitchFamily="49" charset="-128"/>
                <a:cs typeface="Times New Roman" panose="02020603050405020304" pitchFamily="18" charset="0"/>
              </a:rPr>
              <a:t> </a:t>
            </a:r>
          </a:p>
        </p:txBody>
      </p:sp>
      <p:sp>
        <p:nvSpPr>
          <p:cNvPr id="27" name="TextBox 26">
            <a:extLst>
              <a:ext uri="{FF2B5EF4-FFF2-40B4-BE49-F238E27FC236}">
                <a16:creationId xmlns:a16="http://schemas.microsoft.com/office/drawing/2014/main" id="{1B9D85A2-FC0B-4994-3E71-95AFB4621BAC}"/>
              </a:ext>
            </a:extLst>
          </p:cNvPr>
          <p:cNvSpPr txBox="1"/>
          <p:nvPr/>
        </p:nvSpPr>
        <p:spPr>
          <a:xfrm>
            <a:off x="484303" y="163435"/>
            <a:ext cx="11223394" cy="246221"/>
          </a:xfrm>
          <a:prstGeom prst="rect">
            <a:avLst/>
          </a:prstGeom>
          <a:noFill/>
        </p:spPr>
        <p:txBody>
          <a:bodyPr wrap="square" lIns="0">
            <a:spAutoFit/>
          </a:bodyPr>
          <a:lstStyle/>
          <a:p>
            <a:pPr marL="0" marR="0" indent="0" algn="r">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
        <p:nvSpPr>
          <p:cNvPr id="29" name="TextBox 28">
            <a:extLst>
              <a:ext uri="{FF2B5EF4-FFF2-40B4-BE49-F238E27FC236}">
                <a16:creationId xmlns:a16="http://schemas.microsoft.com/office/drawing/2014/main" id="{F8915B30-C540-9783-9131-C928426A8B4F}"/>
              </a:ext>
            </a:extLst>
          </p:cNvPr>
          <p:cNvSpPr txBox="1"/>
          <p:nvPr/>
        </p:nvSpPr>
        <p:spPr>
          <a:xfrm>
            <a:off x="745084" y="504341"/>
            <a:ext cx="6104964" cy="584775"/>
          </a:xfrm>
          <a:prstGeom prst="rect">
            <a:avLst/>
          </a:prstGeom>
          <a:noFill/>
        </p:spPr>
        <p:txBody>
          <a:bodyPr wrap="square">
            <a:spAutoFit/>
          </a:bodyPr>
          <a:lstStyle/>
          <a:p>
            <a:pPr marL="0" marR="0">
              <a:spcBef>
                <a:spcPts val="0"/>
              </a:spcBef>
              <a:spcAft>
                <a:spcPts val="0"/>
              </a:spcAft>
            </a:pPr>
            <a:r>
              <a:rPr lang="en-US" sz="3200" dirty="0">
                <a:latin typeface="Barlow Condensed" panose="00000506000000000000" pitchFamily="2" charset="0"/>
                <a:ea typeface="MS Mincho" panose="02020609040205080304" pitchFamily="49" charset="-128"/>
                <a:cs typeface="Times New Roman" panose="02020603050405020304" pitchFamily="18" charset="0"/>
              </a:rPr>
              <a:t>Real progress—real results</a:t>
            </a:r>
          </a:p>
        </p:txBody>
      </p:sp>
      <p:grpSp>
        <p:nvGrpSpPr>
          <p:cNvPr id="30" name="Group 29">
            <a:extLst>
              <a:ext uri="{FF2B5EF4-FFF2-40B4-BE49-F238E27FC236}">
                <a16:creationId xmlns:a16="http://schemas.microsoft.com/office/drawing/2014/main" id="{F0FB77E3-61C3-48AD-3A0D-FC96926B7436}"/>
              </a:ext>
            </a:extLst>
          </p:cNvPr>
          <p:cNvGrpSpPr/>
          <p:nvPr/>
        </p:nvGrpSpPr>
        <p:grpSpPr>
          <a:xfrm>
            <a:off x="0" y="707439"/>
            <a:ext cx="638175" cy="204685"/>
            <a:chOff x="-5" y="1302063"/>
            <a:chExt cx="638175" cy="204685"/>
          </a:xfrm>
        </p:grpSpPr>
        <p:sp>
          <p:nvSpPr>
            <p:cNvPr id="31" name="Rectangle 30">
              <a:extLst>
                <a:ext uri="{FF2B5EF4-FFF2-40B4-BE49-F238E27FC236}">
                  <a16:creationId xmlns:a16="http://schemas.microsoft.com/office/drawing/2014/main" id="{AAF8AD56-334E-A147-F21F-C219E9C80816}"/>
                </a:ext>
              </a:extLst>
            </p:cNvPr>
            <p:cNvSpPr/>
            <p:nvPr/>
          </p:nvSpPr>
          <p:spPr>
            <a:xfrm rot="5400000">
              <a:off x="216740" y="1085318"/>
              <a:ext cx="204685" cy="638175"/>
            </a:xfrm>
            <a:prstGeom prst="rect">
              <a:avLst/>
            </a:prstGeom>
            <a:solidFill>
              <a:srgbClr val="72B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25CB606A-7383-97FD-187C-05E063B7F973}"/>
                </a:ext>
              </a:extLst>
            </p:cNvPr>
            <p:cNvSpPr/>
            <p:nvPr/>
          </p:nvSpPr>
          <p:spPr>
            <a:xfrm>
              <a:off x="126762" y="1330168"/>
              <a:ext cx="384640" cy="148474"/>
            </a:xfrm>
            <a:custGeom>
              <a:avLst/>
              <a:gdLst>
                <a:gd name="connsiteX0" fmla="*/ 0 w 1068581"/>
                <a:gd name="connsiteY0" fmla="*/ 349696 h 412479"/>
                <a:gd name="connsiteX1" fmla="*/ 8292 w 1068581"/>
                <a:gd name="connsiteY1" fmla="*/ 287257 h 412479"/>
                <a:gd name="connsiteX2" fmla="*/ 423321 w 1068581"/>
                <a:gd name="connsiteY2" fmla="*/ 95262 h 412479"/>
                <a:gd name="connsiteX3" fmla="*/ 420067 w 1068581"/>
                <a:gd name="connsiteY3" fmla="*/ 147235 h 412479"/>
                <a:gd name="connsiteX4" fmla="*/ 817402 w 1068581"/>
                <a:gd name="connsiteY4" fmla="*/ 17319 h 412479"/>
                <a:gd name="connsiteX5" fmla="*/ 810909 w 1068581"/>
                <a:gd name="connsiteY5" fmla="*/ 87690 h 412479"/>
                <a:gd name="connsiteX6" fmla="*/ 1068582 w 1068581"/>
                <a:gd name="connsiteY6" fmla="*/ 0 h 412479"/>
                <a:gd name="connsiteX7" fmla="*/ 1062089 w 1068581"/>
                <a:gd name="connsiteY7" fmla="*/ 55211 h 412479"/>
                <a:gd name="connsiteX8" fmla="*/ 648515 w 1068581"/>
                <a:gd name="connsiteY8" fmla="*/ 269578 h 412479"/>
                <a:gd name="connsiteX9" fmla="*/ 652848 w 1068581"/>
                <a:gd name="connsiteY9" fmla="*/ 212193 h 412479"/>
                <a:gd name="connsiteX10" fmla="*/ 253354 w 1068581"/>
                <a:gd name="connsiteY10" fmla="*/ 412479 h 412479"/>
                <a:gd name="connsiteX11" fmla="*/ 276087 w 1068581"/>
                <a:gd name="connsiteY11" fmla="*/ 259816 h 412479"/>
                <a:gd name="connsiteX12" fmla="*/ 0 w 1068581"/>
                <a:gd name="connsiteY12" fmla="*/ 349681 h 41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581" h="412479">
                  <a:moveTo>
                    <a:pt x="0" y="349696"/>
                  </a:moveTo>
                  <a:cubicBezTo>
                    <a:pt x="1721" y="332862"/>
                    <a:pt x="9434" y="286710"/>
                    <a:pt x="8292" y="287257"/>
                  </a:cubicBezTo>
                  <a:cubicBezTo>
                    <a:pt x="166368" y="210393"/>
                    <a:pt x="285818" y="155902"/>
                    <a:pt x="423321" y="95262"/>
                  </a:cubicBezTo>
                  <a:cubicBezTo>
                    <a:pt x="423321" y="112581"/>
                    <a:pt x="414263" y="149143"/>
                    <a:pt x="420067" y="147235"/>
                  </a:cubicBezTo>
                  <a:cubicBezTo>
                    <a:pt x="557571" y="101770"/>
                    <a:pt x="683153" y="60624"/>
                    <a:pt x="817402" y="17319"/>
                  </a:cubicBezTo>
                  <a:cubicBezTo>
                    <a:pt x="815243" y="40051"/>
                    <a:pt x="811989" y="66037"/>
                    <a:pt x="810909" y="87690"/>
                  </a:cubicBezTo>
                  <a:cubicBezTo>
                    <a:pt x="897520" y="56291"/>
                    <a:pt x="981971" y="25986"/>
                    <a:pt x="1068582" y="0"/>
                  </a:cubicBezTo>
                  <a:cubicBezTo>
                    <a:pt x="1068363" y="1126"/>
                    <a:pt x="1061448" y="55524"/>
                    <a:pt x="1062089" y="55211"/>
                  </a:cubicBezTo>
                  <a:cubicBezTo>
                    <a:pt x="917013" y="127757"/>
                    <a:pt x="786018" y="195953"/>
                    <a:pt x="648515" y="269578"/>
                  </a:cubicBezTo>
                  <a:cubicBezTo>
                    <a:pt x="649594" y="247926"/>
                    <a:pt x="652848" y="230607"/>
                    <a:pt x="652848" y="212193"/>
                  </a:cubicBezTo>
                  <a:cubicBezTo>
                    <a:pt x="517519" y="277151"/>
                    <a:pt x="393017" y="337775"/>
                    <a:pt x="253354" y="412479"/>
                  </a:cubicBezTo>
                  <a:cubicBezTo>
                    <a:pt x="263101" y="363761"/>
                    <a:pt x="269234" y="308174"/>
                    <a:pt x="276087" y="259816"/>
                  </a:cubicBezTo>
                  <a:cubicBezTo>
                    <a:pt x="181888" y="289041"/>
                    <a:pt x="55227" y="330187"/>
                    <a:pt x="0" y="349681"/>
                  </a:cubicBezTo>
                </a:path>
              </a:pathLst>
            </a:custGeom>
            <a:solidFill>
              <a:schemeClr val="bg1"/>
            </a:solidFill>
            <a:ln w="0"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A6CD0A40-64F4-CF51-6DCC-20A3D9BE0C97}"/>
              </a:ext>
            </a:extLst>
          </p:cNvPr>
          <p:cNvSpPr txBox="1"/>
          <p:nvPr/>
        </p:nvSpPr>
        <p:spPr>
          <a:xfrm>
            <a:off x="754047" y="1120292"/>
            <a:ext cx="9016970" cy="523220"/>
          </a:xfrm>
          <a:prstGeom prst="rect">
            <a:avLst/>
          </a:prstGeom>
          <a:noFill/>
        </p:spPr>
        <p:txBody>
          <a:bodyPr wrap="square">
            <a:spAutoFit/>
          </a:bodyPr>
          <a:lstStyle/>
          <a:p>
            <a:pPr marL="0" marR="0">
              <a:spcBef>
                <a:spcPts val="0"/>
              </a:spcBef>
              <a:spcAft>
                <a:spcPts val="0"/>
              </a:spcAft>
            </a:pPr>
            <a:r>
              <a:rPr lang="en-US" sz="1400" kern="100" dirty="0">
                <a:latin typeface="Barlow Light" panose="00000400000000000000" pitchFamily="2" charset="0"/>
                <a:cs typeface="Times New Roman" panose="02020603050405020304" pitchFamily="18" charset="0"/>
              </a:rPr>
              <a:t>Our sustainability journey has come a long way in helping us understand how our business affects the environment, and how we can do things better to minimize our impact while still helping the world connect.</a:t>
            </a:r>
          </a:p>
        </p:txBody>
      </p:sp>
      <p:cxnSp>
        <p:nvCxnSpPr>
          <p:cNvPr id="28" name="Straight Connector 27">
            <a:extLst>
              <a:ext uri="{FF2B5EF4-FFF2-40B4-BE49-F238E27FC236}">
                <a16:creationId xmlns:a16="http://schemas.microsoft.com/office/drawing/2014/main" id="{5650122B-09B8-743C-5536-E594B4ACE9EE}"/>
              </a:ext>
            </a:extLst>
          </p:cNvPr>
          <p:cNvCxnSpPr/>
          <p:nvPr/>
        </p:nvCxnSpPr>
        <p:spPr>
          <a:xfrm>
            <a:off x="2034672" y="2207281"/>
            <a:ext cx="0" cy="243727"/>
          </a:xfrm>
          <a:prstGeom prst="line">
            <a:avLst/>
          </a:prstGeom>
          <a:ln>
            <a:solidFill>
              <a:srgbClr val="72BF44"/>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3DDC19C-6644-6138-4808-42F781278CD3}"/>
              </a:ext>
            </a:extLst>
          </p:cNvPr>
          <p:cNvSpPr txBox="1"/>
          <p:nvPr/>
        </p:nvSpPr>
        <p:spPr>
          <a:xfrm>
            <a:off x="883071" y="4221813"/>
            <a:ext cx="2486943" cy="874276"/>
          </a:xfrm>
          <a:prstGeom prst="rect">
            <a:avLst/>
          </a:prstGeom>
          <a:noFill/>
        </p:spPr>
        <p:txBody>
          <a:bodyPr wrap="square" rtlCol="0">
            <a:noAutofit/>
          </a:bodyPr>
          <a:lstStyle/>
          <a:p>
            <a:pPr marL="17463" marR="0" algn="ctr" defTabSz="914400" rtl="0" eaLnBrk="1" fontAlgn="auto" latinLnBrk="0" hangingPunct="1">
              <a:lnSpc>
                <a:spcPct val="90000"/>
              </a:lnSpc>
              <a:spcAft>
                <a:spcPts val="0"/>
              </a:spcAft>
              <a:buClrTx/>
              <a:buSzTx/>
              <a:buFont typeface="Arial" panose="020B0604020202020204" pitchFamily="34" charset="0"/>
              <a:buNone/>
            </a:pPr>
            <a:r>
              <a:rPr lang="en-US" sz="1200" b="1" dirty="0">
                <a:latin typeface="Arial" panose="020B0604020202020204" pitchFamily="34" charset="0"/>
                <a:ea typeface="MS Mincho" panose="02020609040205080304" pitchFamily="49" charset="-128"/>
                <a:cs typeface="Arial" panose="020B0604020202020204" pitchFamily="34" charset="0"/>
              </a:rPr>
              <a:t>Introduced </a:t>
            </a:r>
            <a:r>
              <a:rPr lang="en-US" sz="1200" b="1" dirty="0" err="1">
                <a:latin typeface="Arial" panose="020B0604020202020204" pitchFamily="34" charset="0"/>
                <a:ea typeface="MS Mincho" panose="02020609040205080304" pitchFamily="49" charset="-128"/>
                <a:cs typeface="Arial" panose="020B0604020202020204" pitchFamily="34" charset="0"/>
              </a:rPr>
              <a:t>SVScore</a:t>
            </a:r>
            <a:r>
              <a:rPr lang="en-US" sz="1200" b="1" baseline="30000" dirty="0">
                <a:latin typeface="Arial" panose="020B0604020202020204" pitchFamily="34" charset="0"/>
                <a:ea typeface="MS Mincho" panose="02020609040205080304" pitchFamily="49" charset="-128"/>
                <a:cs typeface="Arial" panose="020B0604020202020204" pitchFamily="34" charset="0"/>
              </a:rPr>
              <a:t>®</a:t>
            </a:r>
            <a:r>
              <a:rPr lang="en-US" sz="1200" b="1" dirty="0">
                <a:latin typeface="Arial" panose="020B0604020202020204" pitchFamily="34" charset="0"/>
                <a:ea typeface="MS Mincho" panose="02020609040205080304" pitchFamily="49" charset="-128"/>
                <a:cs typeface="Arial" panose="020B0604020202020204" pitchFamily="34" charset="0"/>
              </a:rPr>
              <a:t> </a:t>
            </a:r>
            <a:br>
              <a:rPr lang="en-US" sz="1200" b="1" dirty="0">
                <a:latin typeface="Arial" panose="020B0604020202020204" pitchFamily="34" charset="0"/>
                <a:ea typeface="MS Mincho" panose="02020609040205080304" pitchFamily="49" charset="-128"/>
                <a:cs typeface="Arial" panose="020B0604020202020204" pitchFamily="34" charset="0"/>
              </a:rPr>
            </a:br>
            <a:r>
              <a:rPr lang="en-US" sz="1200" b="1" dirty="0">
                <a:latin typeface="Arial" panose="020B0604020202020204" pitchFamily="34" charset="0"/>
                <a:ea typeface="MS Mincho" panose="02020609040205080304" pitchFamily="49" charset="-128"/>
                <a:cs typeface="Arial" panose="020B0604020202020204" pitchFamily="34" charset="0"/>
              </a:rPr>
              <a:t>(Sustainability Value Score) </a:t>
            </a:r>
          </a:p>
          <a:p>
            <a:pPr marL="17463" algn="ctr">
              <a:lnSpc>
                <a:spcPct val="90000"/>
              </a:lnSpc>
            </a:pPr>
            <a:endParaRPr lang="en-US" sz="1050" dirty="0">
              <a:solidFill>
                <a:srgbClr val="000000"/>
              </a:solidFill>
              <a:latin typeface="Arial" panose="020B0604020202020204" pitchFamily="34" charset="0"/>
              <a:cs typeface="Arial" panose="020B0604020202020204" pitchFamily="34" charset="0"/>
            </a:endParaRPr>
          </a:p>
          <a:p>
            <a:pPr marL="17463" algn="ctr">
              <a:lnSpc>
                <a:spcPct val="90000"/>
              </a:lnSpc>
            </a:pPr>
            <a:r>
              <a:rPr lang="en-US" sz="1050" dirty="0">
                <a:solidFill>
                  <a:srgbClr val="000000"/>
                </a:solidFill>
                <a:latin typeface="Arial Narrow" panose="020B0606020202030204" pitchFamily="34" charset="0"/>
                <a:cs typeface="Arial" panose="020B0604020202020204" pitchFamily="34" charset="0"/>
              </a:rPr>
              <a:t>To measure the environmental impact of our base station antennas (BSA)</a:t>
            </a:r>
          </a:p>
        </p:txBody>
      </p:sp>
      <p:sp>
        <p:nvSpPr>
          <p:cNvPr id="36" name="TextBox 35">
            <a:extLst>
              <a:ext uri="{FF2B5EF4-FFF2-40B4-BE49-F238E27FC236}">
                <a16:creationId xmlns:a16="http://schemas.microsoft.com/office/drawing/2014/main" id="{CE2C17D5-CE5D-507A-F31A-1EB8C99EB4D4}"/>
              </a:ext>
            </a:extLst>
          </p:cNvPr>
          <p:cNvSpPr txBox="1"/>
          <p:nvPr/>
        </p:nvSpPr>
        <p:spPr>
          <a:xfrm>
            <a:off x="883071" y="5374670"/>
            <a:ext cx="2486943" cy="707569"/>
          </a:xfrm>
          <a:prstGeom prst="rect">
            <a:avLst/>
          </a:prstGeom>
          <a:noFill/>
        </p:spPr>
        <p:txBody>
          <a:bodyPr wrap="square" rtlCol="0">
            <a:noAutofit/>
          </a:bodyPr>
          <a:lstStyle/>
          <a:p>
            <a:pPr marL="17463" marR="0" algn="ctr" defTabSz="914400" rtl="0" eaLnBrk="1" fontAlgn="auto" latinLnBrk="0" hangingPunct="1">
              <a:lnSpc>
                <a:spcPct val="90000"/>
              </a:lnSpc>
              <a:spcAft>
                <a:spcPts val="0"/>
              </a:spcAft>
              <a:buClrTx/>
              <a:buSzTx/>
              <a:buFont typeface="Arial" panose="020B0604020202020204" pitchFamily="34" charset="0"/>
              <a:buNone/>
            </a:pPr>
            <a:r>
              <a:rPr lang="en-US" sz="1200" b="1" dirty="0">
                <a:latin typeface="Arial" panose="020B0604020202020204" pitchFamily="34" charset="0"/>
                <a:ea typeface="MS Mincho" panose="02020609040205080304" pitchFamily="49" charset="-128"/>
                <a:cs typeface="Arial" panose="020B0604020202020204" pitchFamily="34" charset="0"/>
              </a:rPr>
              <a:t>Lifecycle Assessment (LCA)</a:t>
            </a:r>
          </a:p>
          <a:p>
            <a:pPr marL="17463" algn="ctr">
              <a:lnSpc>
                <a:spcPct val="90000"/>
              </a:lnSpc>
            </a:pPr>
            <a:endParaRPr lang="en-US" sz="1050" dirty="0">
              <a:solidFill>
                <a:srgbClr val="000000"/>
              </a:solidFill>
              <a:latin typeface="Arial" panose="020B0604020202020204" pitchFamily="34" charset="0"/>
              <a:cs typeface="Arial" panose="020B0604020202020204" pitchFamily="34" charset="0"/>
            </a:endParaRPr>
          </a:p>
          <a:p>
            <a:pPr marL="17463" algn="ctr">
              <a:lnSpc>
                <a:spcPct val="90000"/>
              </a:lnSpc>
            </a:pPr>
            <a:r>
              <a:rPr lang="en-US" sz="1050" dirty="0">
                <a:solidFill>
                  <a:srgbClr val="000000"/>
                </a:solidFill>
                <a:latin typeface="Arial Narrow" panose="020B0606020202030204" pitchFamily="34" charset="0"/>
                <a:cs typeface="Arial" panose="020B0604020202020204" pitchFamily="34" charset="0"/>
              </a:rPr>
              <a:t>Completed 7 LCAs for BSA, HELIAX solutions and structural support solutions</a:t>
            </a:r>
          </a:p>
          <a:p>
            <a:pPr marL="17463" marR="0" algn="ctr" defTabSz="914400" rtl="0" eaLnBrk="1" fontAlgn="auto" latinLnBrk="0" hangingPunct="1">
              <a:lnSpc>
                <a:spcPct val="90000"/>
              </a:lnSpc>
              <a:spcAft>
                <a:spcPts val="0"/>
              </a:spcAft>
              <a:buClrTx/>
              <a:buSzTx/>
              <a:buFont typeface="Arial" panose="020B0604020202020204" pitchFamily="34" charset="0"/>
              <a:buNone/>
            </a:pPr>
            <a:endParaRPr lang="en-US" sz="1200" b="1" dirty="0">
              <a:latin typeface="Arial" panose="020B0604020202020204" pitchFamily="34" charset="0"/>
              <a:ea typeface="MS Mincho" panose="02020609040205080304" pitchFamily="49" charset="-128"/>
              <a:cs typeface="Arial" panose="020B0604020202020204" pitchFamily="34" charset="0"/>
            </a:endParaRPr>
          </a:p>
        </p:txBody>
      </p:sp>
      <p:sp>
        <p:nvSpPr>
          <p:cNvPr id="37" name="TextBox 36">
            <a:extLst>
              <a:ext uri="{FF2B5EF4-FFF2-40B4-BE49-F238E27FC236}">
                <a16:creationId xmlns:a16="http://schemas.microsoft.com/office/drawing/2014/main" id="{8EBC5C7E-333A-7CC6-FF39-77445DD605A8}"/>
              </a:ext>
            </a:extLst>
          </p:cNvPr>
          <p:cNvSpPr txBox="1"/>
          <p:nvPr/>
        </p:nvSpPr>
        <p:spPr>
          <a:xfrm>
            <a:off x="3644362" y="4116134"/>
            <a:ext cx="2251306" cy="917174"/>
          </a:xfrm>
          <a:prstGeom prst="rect">
            <a:avLst/>
          </a:prstGeom>
          <a:noFill/>
        </p:spPr>
        <p:txBody>
          <a:bodyPr vert="horz" wrap="square" lIns="91440" tIns="0" rIns="91440" bIns="91440" rtlCol="0" anchor="t" anchorCtr="0">
            <a:spAutoFit/>
          </a:bodyPr>
          <a:lstStyle/>
          <a:p>
            <a:pPr marR="0" algn="ctr" fontAlgn="auto">
              <a:lnSpc>
                <a:spcPct val="90000"/>
              </a:lnSpc>
              <a:spcAft>
                <a:spcPts val="600"/>
              </a:spcAft>
              <a:buClrTx/>
              <a:buSzTx/>
            </a:pPr>
            <a:r>
              <a:rPr lang="en-US" sz="1200" b="1" dirty="0">
                <a:latin typeface="Arial" panose="020B0604020202020204" pitchFamily="34" charset="0"/>
                <a:ea typeface="MS Mincho" panose="02020609040205080304" pitchFamily="49" charset="-128"/>
                <a:cs typeface="Arial" panose="020B0604020202020204" pitchFamily="34" charset="0"/>
              </a:rPr>
              <a:t>Recycled raw materials</a:t>
            </a:r>
          </a:p>
          <a:p>
            <a:pPr marR="0" algn="ctr" fontAlgn="auto">
              <a:lnSpc>
                <a:spcPct val="90000"/>
              </a:lnSpc>
              <a:spcAft>
                <a:spcPts val="600"/>
              </a:spcAft>
              <a:buClrTx/>
              <a:buSzTx/>
            </a:pPr>
            <a:r>
              <a:rPr lang="en-US" sz="1050" dirty="0">
                <a:solidFill>
                  <a:srgbClr val="000000"/>
                </a:solidFill>
                <a:latin typeface="Arial Narrow" panose="020B0606020202030204" pitchFamily="34" charset="0"/>
                <a:cs typeface="Arial" panose="020B0604020202020204" pitchFamily="34" charset="0"/>
              </a:rPr>
              <a:t>Launched project to increase the use of recycled raw materials in our products.</a:t>
            </a:r>
            <a:br>
              <a:rPr lang="en-US" sz="1050" dirty="0">
                <a:solidFill>
                  <a:srgbClr val="000000"/>
                </a:solidFill>
                <a:latin typeface="Arial Narrow" panose="020B0606020202030204" pitchFamily="34" charset="0"/>
                <a:cs typeface="Arial" panose="020B0604020202020204" pitchFamily="34" charset="0"/>
              </a:rPr>
            </a:br>
            <a:r>
              <a:rPr lang="en-US" sz="1050" dirty="0">
                <a:solidFill>
                  <a:srgbClr val="000000"/>
                </a:solidFill>
                <a:latin typeface="Arial Narrow" panose="020B0606020202030204" pitchFamily="34" charset="0"/>
                <a:cs typeface="Arial" panose="020B0604020202020204" pitchFamily="34" charset="0"/>
              </a:rPr>
              <a:t>Assessment of the current situation done and implementation ongoing.</a:t>
            </a:r>
          </a:p>
        </p:txBody>
      </p:sp>
      <p:sp>
        <p:nvSpPr>
          <p:cNvPr id="38" name="TextBox 37">
            <a:extLst>
              <a:ext uri="{FF2B5EF4-FFF2-40B4-BE49-F238E27FC236}">
                <a16:creationId xmlns:a16="http://schemas.microsoft.com/office/drawing/2014/main" id="{5325BB5C-EF61-CF72-E7DC-C892CFA68A34}"/>
              </a:ext>
            </a:extLst>
          </p:cNvPr>
          <p:cNvSpPr txBox="1"/>
          <p:nvPr/>
        </p:nvSpPr>
        <p:spPr>
          <a:xfrm>
            <a:off x="3644362" y="5374670"/>
            <a:ext cx="2251306" cy="771750"/>
          </a:xfrm>
          <a:prstGeom prst="rect">
            <a:avLst/>
          </a:prstGeom>
          <a:noFill/>
        </p:spPr>
        <p:txBody>
          <a:bodyPr vert="horz" wrap="square" lIns="91440" tIns="0" rIns="91440" bIns="91440" rtlCol="0" anchor="t" anchorCtr="0">
            <a:spAutoFit/>
          </a:bodyPr>
          <a:lstStyle/>
          <a:p>
            <a:pPr marR="0" algn="ctr" fontAlgn="auto">
              <a:lnSpc>
                <a:spcPct val="90000"/>
              </a:lnSpc>
              <a:spcAft>
                <a:spcPts val="600"/>
              </a:spcAft>
              <a:buClrTx/>
              <a:buSzTx/>
            </a:pPr>
            <a:r>
              <a:rPr lang="en-US" sz="1200" b="1" dirty="0">
                <a:latin typeface="Arial" panose="020B0604020202020204" pitchFamily="34" charset="0"/>
                <a:ea typeface="MS Mincho" panose="02020609040205080304" pitchFamily="49" charset="-128"/>
                <a:cs typeface="Arial" panose="020B0604020202020204" pitchFamily="34" charset="0"/>
              </a:rPr>
              <a:t>Refurbishment service</a:t>
            </a:r>
          </a:p>
          <a:p>
            <a:pPr marR="0" algn="ctr" fontAlgn="auto">
              <a:lnSpc>
                <a:spcPct val="90000"/>
              </a:lnSpc>
              <a:spcAft>
                <a:spcPts val="600"/>
              </a:spcAft>
              <a:buClrTx/>
              <a:buSzTx/>
            </a:pPr>
            <a:r>
              <a:rPr lang="en-US" sz="1050" dirty="0">
                <a:solidFill>
                  <a:srgbClr val="000000"/>
                </a:solidFill>
                <a:latin typeface="Arial Narrow" panose="020B0606020202030204" pitchFamily="34" charset="0"/>
                <a:cs typeface="Arial" panose="020B0604020202020204" pitchFamily="34" charset="0"/>
              </a:rPr>
              <a:t>Launched new service on decommissioned base station antennas and filters products to extend their lifespan.</a:t>
            </a:r>
          </a:p>
        </p:txBody>
      </p:sp>
      <p:sp>
        <p:nvSpPr>
          <p:cNvPr id="39" name="TextBox 38">
            <a:extLst>
              <a:ext uri="{FF2B5EF4-FFF2-40B4-BE49-F238E27FC236}">
                <a16:creationId xmlns:a16="http://schemas.microsoft.com/office/drawing/2014/main" id="{DF01D431-E955-7414-E0F5-0AF7DFA4DEB2}"/>
              </a:ext>
            </a:extLst>
          </p:cNvPr>
          <p:cNvSpPr txBox="1"/>
          <p:nvPr/>
        </p:nvSpPr>
        <p:spPr>
          <a:xfrm>
            <a:off x="6308204" y="2982248"/>
            <a:ext cx="2251306" cy="626325"/>
          </a:xfrm>
          <a:prstGeom prst="rect">
            <a:avLst/>
          </a:prstGeom>
          <a:noFill/>
        </p:spPr>
        <p:txBody>
          <a:bodyPr vert="horz" wrap="square" lIns="91440" tIns="0" rIns="91440" bIns="91440" rtlCol="0" anchor="t" anchorCtr="0">
            <a:spAutoFit/>
          </a:bodyPr>
          <a:lstStyle/>
          <a:p>
            <a:pPr marR="0" algn="ctr" fontAlgn="auto">
              <a:lnSpc>
                <a:spcPct val="90000"/>
              </a:lnSpc>
              <a:spcAft>
                <a:spcPts val="600"/>
              </a:spcAft>
              <a:buClrTx/>
              <a:buSzTx/>
            </a:pPr>
            <a:r>
              <a:rPr lang="en-US" sz="1200" b="1" dirty="0">
                <a:latin typeface="Arial" panose="020B0604020202020204" pitchFamily="34" charset="0"/>
                <a:ea typeface="MS Mincho" panose="02020609040205080304" pitchFamily="49" charset="-128"/>
                <a:cs typeface="Arial" panose="020B0604020202020204" pitchFamily="34" charset="0"/>
              </a:rPr>
              <a:t>Science-target definition</a:t>
            </a:r>
          </a:p>
          <a:p>
            <a:pPr marR="0" algn="ctr" fontAlgn="auto">
              <a:lnSpc>
                <a:spcPct val="90000"/>
              </a:lnSpc>
              <a:spcAft>
                <a:spcPts val="600"/>
              </a:spcAft>
              <a:buClrTx/>
              <a:buSzTx/>
            </a:pPr>
            <a:r>
              <a:rPr lang="en-US" sz="1050" dirty="0">
                <a:solidFill>
                  <a:srgbClr val="000000"/>
                </a:solidFill>
                <a:latin typeface="Arial Narrow" panose="020B0606020202030204" pitchFamily="34" charset="0"/>
                <a:cs typeface="Arial" panose="020B0604020202020204" pitchFamily="34" charset="0"/>
              </a:rPr>
              <a:t>Set new SBT objectives and defined associated abatement strategy</a:t>
            </a:r>
          </a:p>
        </p:txBody>
      </p:sp>
      <p:sp>
        <p:nvSpPr>
          <p:cNvPr id="40" name="TextBox 39">
            <a:extLst>
              <a:ext uri="{FF2B5EF4-FFF2-40B4-BE49-F238E27FC236}">
                <a16:creationId xmlns:a16="http://schemas.microsoft.com/office/drawing/2014/main" id="{4BA02116-16A6-1CB9-1F45-00D71E06F259}"/>
              </a:ext>
            </a:extLst>
          </p:cNvPr>
          <p:cNvSpPr txBox="1"/>
          <p:nvPr/>
        </p:nvSpPr>
        <p:spPr>
          <a:xfrm>
            <a:off x="6308204" y="3763485"/>
            <a:ext cx="2251306" cy="626325"/>
          </a:xfrm>
          <a:prstGeom prst="rect">
            <a:avLst/>
          </a:prstGeom>
          <a:noFill/>
        </p:spPr>
        <p:txBody>
          <a:bodyPr vert="horz" wrap="square" lIns="91440" tIns="0" rIns="91440" bIns="91440" rtlCol="0" anchor="t" anchorCtr="0">
            <a:spAutoFit/>
          </a:bodyPr>
          <a:lstStyle/>
          <a:p>
            <a:pPr marR="0" algn="ctr" fontAlgn="auto">
              <a:lnSpc>
                <a:spcPct val="90000"/>
              </a:lnSpc>
              <a:spcAft>
                <a:spcPts val="600"/>
              </a:spcAft>
              <a:buClrTx/>
              <a:buSzTx/>
            </a:pPr>
            <a:r>
              <a:rPr lang="en-US" sz="1200" b="1" dirty="0">
                <a:latin typeface="Arial" panose="020B0604020202020204" pitchFamily="34" charset="0"/>
                <a:ea typeface="MS Mincho" panose="02020609040205080304" pitchFamily="49" charset="-128"/>
                <a:cs typeface="Arial" panose="020B0604020202020204" pitchFamily="34" charset="0"/>
              </a:rPr>
              <a:t>Recycled raw materials</a:t>
            </a:r>
          </a:p>
          <a:p>
            <a:pPr marR="0" algn="ctr" fontAlgn="auto">
              <a:lnSpc>
                <a:spcPct val="90000"/>
              </a:lnSpc>
              <a:spcAft>
                <a:spcPts val="600"/>
              </a:spcAft>
              <a:buClrTx/>
              <a:buSzTx/>
            </a:pPr>
            <a:r>
              <a:rPr lang="en-US" sz="1050" dirty="0">
                <a:solidFill>
                  <a:srgbClr val="000000"/>
                </a:solidFill>
                <a:latin typeface="Arial Narrow" panose="020B0606020202030204" pitchFamily="34" charset="0"/>
                <a:cs typeface="Arial" panose="020B0604020202020204" pitchFamily="34" charset="0"/>
              </a:rPr>
              <a:t>Continue implementation of recycled raw materials</a:t>
            </a:r>
          </a:p>
        </p:txBody>
      </p:sp>
      <p:sp>
        <p:nvSpPr>
          <p:cNvPr id="41" name="TextBox 40">
            <a:extLst>
              <a:ext uri="{FF2B5EF4-FFF2-40B4-BE49-F238E27FC236}">
                <a16:creationId xmlns:a16="http://schemas.microsoft.com/office/drawing/2014/main" id="{21A5D1F9-99F4-ABC1-6D9D-8790692EFC46}"/>
              </a:ext>
            </a:extLst>
          </p:cNvPr>
          <p:cNvSpPr txBox="1"/>
          <p:nvPr/>
        </p:nvSpPr>
        <p:spPr>
          <a:xfrm>
            <a:off x="6308204" y="4544722"/>
            <a:ext cx="2251306" cy="626325"/>
          </a:xfrm>
          <a:prstGeom prst="rect">
            <a:avLst/>
          </a:prstGeom>
          <a:noFill/>
        </p:spPr>
        <p:txBody>
          <a:bodyPr vert="horz" wrap="square" lIns="91440" tIns="0" rIns="91440" bIns="91440" rtlCol="0" anchor="t" anchorCtr="0">
            <a:spAutoFit/>
          </a:bodyPr>
          <a:lstStyle/>
          <a:p>
            <a:pPr algn="ctr">
              <a:lnSpc>
                <a:spcPct val="90000"/>
              </a:lnSpc>
              <a:spcAft>
                <a:spcPts val="600"/>
              </a:spcAft>
            </a:pPr>
            <a:r>
              <a:rPr lang="en-US" sz="1200" b="1" dirty="0">
                <a:latin typeface="Arial" panose="020B0604020202020204" pitchFamily="34" charset="0"/>
                <a:ea typeface="MS Mincho" panose="02020609040205080304" pitchFamily="49" charset="-128"/>
                <a:cs typeface="Arial" panose="020B0604020202020204" pitchFamily="34" charset="0"/>
              </a:rPr>
              <a:t>Refurbishment service</a:t>
            </a:r>
          </a:p>
          <a:p>
            <a:pPr marR="0" algn="ctr" fontAlgn="auto">
              <a:lnSpc>
                <a:spcPct val="90000"/>
              </a:lnSpc>
              <a:spcAft>
                <a:spcPts val="600"/>
              </a:spcAft>
              <a:buClrTx/>
              <a:buSzTx/>
            </a:pPr>
            <a:r>
              <a:rPr lang="en-US" sz="1050" dirty="0">
                <a:solidFill>
                  <a:srgbClr val="000000"/>
                </a:solidFill>
                <a:latin typeface="Arial Narrow" panose="020B0606020202030204" pitchFamily="34" charset="0"/>
                <a:cs typeface="Arial" panose="020B0604020202020204" pitchFamily="34" charset="0"/>
              </a:rPr>
              <a:t>Continue refurbishment service deployment</a:t>
            </a:r>
          </a:p>
        </p:txBody>
      </p:sp>
      <p:grpSp>
        <p:nvGrpSpPr>
          <p:cNvPr id="16" name="Group 15">
            <a:extLst>
              <a:ext uri="{FF2B5EF4-FFF2-40B4-BE49-F238E27FC236}">
                <a16:creationId xmlns:a16="http://schemas.microsoft.com/office/drawing/2014/main" id="{40EA5409-2A70-F772-82E9-488F736B920F}"/>
              </a:ext>
            </a:extLst>
          </p:cNvPr>
          <p:cNvGrpSpPr/>
          <p:nvPr/>
        </p:nvGrpSpPr>
        <p:grpSpPr>
          <a:xfrm>
            <a:off x="9041927" y="2772469"/>
            <a:ext cx="1906878" cy="1684520"/>
            <a:chOff x="9105006" y="2772469"/>
            <a:chExt cx="1906878" cy="1684520"/>
          </a:xfrm>
        </p:grpSpPr>
        <p:pic>
          <p:nvPicPr>
            <p:cNvPr id="11" name="Picture 10">
              <a:extLst>
                <a:ext uri="{FF2B5EF4-FFF2-40B4-BE49-F238E27FC236}">
                  <a16:creationId xmlns:a16="http://schemas.microsoft.com/office/drawing/2014/main" id="{347CC475-4E2C-5B4D-EA88-906D212BE04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105006" y="2810811"/>
              <a:ext cx="1780719" cy="1595524"/>
            </a:xfrm>
            <a:prstGeom prst="rect">
              <a:avLst/>
            </a:prstGeom>
          </p:spPr>
        </p:pic>
        <p:pic>
          <p:nvPicPr>
            <p:cNvPr id="15" name="Picture 14">
              <a:extLst>
                <a:ext uri="{FF2B5EF4-FFF2-40B4-BE49-F238E27FC236}">
                  <a16:creationId xmlns:a16="http://schemas.microsoft.com/office/drawing/2014/main" id="{CC4494FD-69F3-54C6-4AA4-104EF9DD11E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231189" y="2772469"/>
              <a:ext cx="1780695" cy="1684520"/>
            </a:xfrm>
            <a:prstGeom prst="rect">
              <a:avLst/>
            </a:prstGeom>
          </p:spPr>
        </p:pic>
      </p:grpSp>
      <p:grpSp>
        <p:nvGrpSpPr>
          <p:cNvPr id="25" name="Group 24">
            <a:extLst>
              <a:ext uri="{FF2B5EF4-FFF2-40B4-BE49-F238E27FC236}">
                <a16:creationId xmlns:a16="http://schemas.microsoft.com/office/drawing/2014/main" id="{7BFD62E3-C5D5-5B2F-BECB-07E3E62C4170}"/>
              </a:ext>
            </a:extLst>
          </p:cNvPr>
          <p:cNvGrpSpPr/>
          <p:nvPr/>
        </p:nvGrpSpPr>
        <p:grpSpPr>
          <a:xfrm>
            <a:off x="1426031" y="2264338"/>
            <a:ext cx="1311378" cy="739161"/>
            <a:chOff x="1426031" y="2264338"/>
            <a:chExt cx="1311378" cy="739161"/>
          </a:xfrm>
        </p:grpSpPr>
        <p:pic>
          <p:nvPicPr>
            <p:cNvPr id="22" name="Picture 21">
              <a:extLst>
                <a:ext uri="{FF2B5EF4-FFF2-40B4-BE49-F238E27FC236}">
                  <a16:creationId xmlns:a16="http://schemas.microsoft.com/office/drawing/2014/main" id="{A8CFBAC1-58A3-1C57-8B10-01867105137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426031" y="2264338"/>
              <a:ext cx="1290404" cy="717910"/>
            </a:xfrm>
            <a:prstGeom prst="rect">
              <a:avLst/>
            </a:prstGeom>
          </p:spPr>
        </p:pic>
        <p:pic>
          <p:nvPicPr>
            <p:cNvPr id="24" name="Picture 23">
              <a:extLst>
                <a:ext uri="{FF2B5EF4-FFF2-40B4-BE49-F238E27FC236}">
                  <a16:creationId xmlns:a16="http://schemas.microsoft.com/office/drawing/2014/main" id="{5CB189B0-7AF6-1D1C-44B7-1F986AF7E9E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447008" y="2277145"/>
              <a:ext cx="1290401" cy="726354"/>
            </a:xfrm>
            <a:prstGeom prst="rect">
              <a:avLst/>
            </a:prstGeom>
          </p:spPr>
        </p:pic>
      </p:grpSp>
    </p:spTree>
    <p:extLst>
      <p:ext uri="{BB962C8B-B14F-4D97-AF65-F5344CB8AC3E}">
        <p14:creationId xmlns:p14="http://schemas.microsoft.com/office/powerpoint/2010/main" val="1781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A772FF-FCDA-7EB4-868D-E932DCE6EBB7}"/>
              </a:ext>
            </a:extLst>
          </p:cNvPr>
          <p:cNvSpPr>
            <a:spLocks noGrp="1"/>
          </p:cNvSpPr>
          <p:nvPr>
            <p:ph type="sldNum" sz="quarter" idx="11"/>
          </p:nvPr>
        </p:nvSpPr>
        <p:spPr/>
        <p:txBody>
          <a:bodyPr/>
          <a:lstStyle/>
          <a:p>
            <a:fld id="{7FE2BEB5-2653-6044-B03D-162392F9D4CA}" type="slidenum">
              <a:rPr lang="en-US" smtClean="0"/>
              <a:pPr/>
              <a:t>5</a:t>
            </a:fld>
            <a:endParaRPr lang="en-US" dirty="0"/>
          </a:p>
        </p:txBody>
      </p:sp>
      <p:sp>
        <p:nvSpPr>
          <p:cNvPr id="18" name="TextBox 17">
            <a:extLst>
              <a:ext uri="{FF2B5EF4-FFF2-40B4-BE49-F238E27FC236}">
                <a16:creationId xmlns:a16="http://schemas.microsoft.com/office/drawing/2014/main" id="{43A6BB5A-DB7D-D773-3D4F-2DA38590A0AB}"/>
              </a:ext>
            </a:extLst>
          </p:cNvPr>
          <p:cNvSpPr txBox="1"/>
          <p:nvPr/>
        </p:nvSpPr>
        <p:spPr>
          <a:xfrm>
            <a:off x="7942005" y="3195089"/>
            <a:ext cx="2130467" cy="578620"/>
          </a:xfrm>
          <a:prstGeom prst="rect">
            <a:avLst/>
          </a:prstGeom>
          <a:noFill/>
        </p:spPr>
        <p:txBody>
          <a:bodyPr vert="horz" wrap="square" lIns="91440" tIns="91440" rIns="91440" bIns="91440" rtlCol="0" anchor="ctr" anchorCtr="0">
            <a:spAutoFit/>
          </a:bodyPr>
          <a:lstStyle/>
          <a:p>
            <a:pPr marL="17463"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Text" lastClr="000000"/>
                </a:solidFill>
                <a:effectLst/>
                <a:uLnTx/>
                <a:uFillTx/>
                <a:latin typeface="Barlow Condensed SemiBold" panose="00000706000000000000" pitchFamily="2" charset="0"/>
                <a:cs typeface="Arial" panose="020B0604020202020204" pitchFamily="34" charset="0"/>
              </a:rPr>
              <a:t>CIRCULAR</a:t>
            </a:r>
          </a:p>
          <a:p>
            <a:pPr marL="17463"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600" b="1" dirty="0">
                <a:solidFill>
                  <a:sysClr val="windowText" lastClr="000000"/>
                </a:solidFill>
                <a:latin typeface="Barlow Condensed SemiBold" panose="00000706000000000000" pitchFamily="2" charset="0"/>
                <a:cs typeface="Arial" panose="020B0604020202020204" pitchFamily="34" charset="0"/>
              </a:rPr>
              <a:t>ECONOMY</a:t>
            </a:r>
            <a:endParaRPr kumimoji="0" lang="en-US" sz="1600" b="1" i="0" u="none" strike="noStrike" kern="1200" cap="none" spc="0" normalizeH="0" baseline="0" noProof="0" dirty="0">
              <a:ln>
                <a:noFill/>
              </a:ln>
              <a:solidFill>
                <a:sysClr val="windowText" lastClr="000000"/>
              </a:solidFill>
              <a:effectLst/>
              <a:uLnTx/>
              <a:uFillTx/>
              <a:latin typeface="Barlow Condensed SemiBold" panose="00000706000000000000" pitchFamily="2" charset="0"/>
              <a:cs typeface="Arial" panose="020B0604020202020204" pitchFamily="34" charset="0"/>
            </a:endParaRPr>
          </a:p>
        </p:txBody>
      </p:sp>
      <p:sp>
        <p:nvSpPr>
          <p:cNvPr id="19" name="TextBox 18">
            <a:extLst>
              <a:ext uri="{FF2B5EF4-FFF2-40B4-BE49-F238E27FC236}">
                <a16:creationId xmlns:a16="http://schemas.microsoft.com/office/drawing/2014/main" id="{7F4CE5E3-6A9B-2208-2C4E-F141759008D9}"/>
              </a:ext>
            </a:extLst>
          </p:cNvPr>
          <p:cNvSpPr txBox="1"/>
          <p:nvPr/>
        </p:nvSpPr>
        <p:spPr>
          <a:xfrm>
            <a:off x="6980699" y="4956689"/>
            <a:ext cx="4185762" cy="378565"/>
          </a:xfrm>
          <a:prstGeom prst="rect">
            <a:avLst/>
          </a:prstGeom>
          <a:noFill/>
        </p:spPr>
        <p:txBody>
          <a:bodyPr vert="horz" wrap="square" lIns="91440" tIns="91440" rIns="91440" bIns="91440" rtlCol="0" anchor="ctr" anchorCtr="0">
            <a:spAutoFit/>
          </a:bodyPr>
          <a:lstStyle/>
          <a:p>
            <a:pPr marL="17463"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Condensed" panose="00000506000000000000" pitchFamily="2" charset="0"/>
                <a:cs typeface="Arial" panose="020B0604020202020204" pitchFamily="34" charset="0"/>
              </a:rPr>
              <a:t>RETHINKING PACKAGING AND LOGISTICS</a:t>
            </a:r>
          </a:p>
        </p:txBody>
      </p:sp>
      <p:sp>
        <p:nvSpPr>
          <p:cNvPr id="20" name="TextBox 19">
            <a:extLst>
              <a:ext uri="{FF2B5EF4-FFF2-40B4-BE49-F238E27FC236}">
                <a16:creationId xmlns:a16="http://schemas.microsoft.com/office/drawing/2014/main" id="{549F56CB-72E0-217A-9B61-694754664FFA}"/>
              </a:ext>
            </a:extLst>
          </p:cNvPr>
          <p:cNvSpPr txBox="1"/>
          <p:nvPr/>
        </p:nvSpPr>
        <p:spPr>
          <a:xfrm>
            <a:off x="6146439" y="3115121"/>
            <a:ext cx="1467842" cy="766364"/>
          </a:xfrm>
          <a:prstGeom prst="rect">
            <a:avLst/>
          </a:prstGeom>
          <a:noFill/>
        </p:spPr>
        <p:txBody>
          <a:bodyPr vert="horz" wrap="square" lIns="91440" tIns="91440" rIns="91440" bIns="91440" rtlCol="0" anchor="ctr" anchorCtr="0">
            <a:spAutoFit/>
          </a:bodyPr>
          <a:lstStyle/>
          <a:p>
            <a:pPr marL="17463"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Condensed" panose="00000506000000000000" pitchFamily="2" charset="0"/>
                <a:cs typeface="Arial" panose="020B0604020202020204" pitchFamily="34" charset="0"/>
              </a:rPr>
              <a:t>EXTENDING SOLUTION LIFECYCLES</a:t>
            </a:r>
          </a:p>
        </p:txBody>
      </p:sp>
      <p:sp>
        <p:nvSpPr>
          <p:cNvPr id="21" name="TextBox 20">
            <a:extLst>
              <a:ext uri="{FF2B5EF4-FFF2-40B4-BE49-F238E27FC236}">
                <a16:creationId xmlns:a16="http://schemas.microsoft.com/office/drawing/2014/main" id="{0689570B-7602-2E42-A8EC-329430238456}"/>
              </a:ext>
            </a:extLst>
          </p:cNvPr>
          <p:cNvSpPr txBox="1"/>
          <p:nvPr/>
        </p:nvSpPr>
        <p:spPr>
          <a:xfrm>
            <a:off x="7757247" y="1754256"/>
            <a:ext cx="2734788" cy="378565"/>
          </a:xfrm>
          <a:prstGeom prst="rect">
            <a:avLst/>
          </a:prstGeom>
          <a:noFill/>
        </p:spPr>
        <p:txBody>
          <a:bodyPr vert="horz" wrap="square" lIns="91440" tIns="91440" rIns="91440" bIns="91440" rtlCol="0" anchor="ctr" anchorCtr="0">
            <a:spAutoFit/>
          </a:bodyPr>
          <a:lstStyle/>
          <a:p>
            <a:pPr marL="17463"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Condensed" panose="00000506000000000000" pitchFamily="2" charset="0"/>
                <a:cs typeface="Arial" panose="020B0604020202020204" pitchFamily="34" charset="0"/>
              </a:rPr>
              <a:t>ECO-FRIENDLY DESIGNS</a:t>
            </a:r>
          </a:p>
        </p:txBody>
      </p:sp>
      <p:sp>
        <p:nvSpPr>
          <p:cNvPr id="22" name="TextBox 21">
            <a:extLst>
              <a:ext uri="{FF2B5EF4-FFF2-40B4-BE49-F238E27FC236}">
                <a16:creationId xmlns:a16="http://schemas.microsoft.com/office/drawing/2014/main" id="{9F479F7C-5C1B-28D2-C285-F2D00A1767E2}"/>
              </a:ext>
            </a:extLst>
          </p:cNvPr>
          <p:cNvSpPr txBox="1"/>
          <p:nvPr/>
        </p:nvSpPr>
        <p:spPr>
          <a:xfrm>
            <a:off x="10455343" y="3123747"/>
            <a:ext cx="1422236" cy="766364"/>
          </a:xfrm>
          <a:prstGeom prst="rect">
            <a:avLst/>
          </a:prstGeom>
          <a:noFill/>
        </p:spPr>
        <p:txBody>
          <a:bodyPr vert="horz" wrap="square" lIns="91440" tIns="91440" rIns="91440" bIns="91440" rtlCol="0" anchor="ctr" anchorCtr="0">
            <a:spAutoFit/>
          </a:bodyPr>
          <a:lstStyle/>
          <a:p>
            <a:pPr marL="1746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Condensed" panose="00000506000000000000" pitchFamily="2" charset="0"/>
                <a:cs typeface="Arial" panose="020B0604020202020204" pitchFamily="34" charset="0"/>
              </a:rPr>
              <a:t>SUSTAINABLE MANUFACTURING </a:t>
            </a:r>
            <a:br>
              <a:rPr kumimoji="0" lang="en-US" sz="1400" i="0" u="none" strike="noStrike" kern="1200" cap="none" spc="0" normalizeH="0" baseline="0" noProof="0" dirty="0">
                <a:ln>
                  <a:noFill/>
                </a:ln>
                <a:effectLst/>
                <a:uLnTx/>
                <a:uFillTx/>
                <a:latin typeface="Barlow Condensed" panose="00000506000000000000" pitchFamily="2" charset="0"/>
                <a:cs typeface="Arial" panose="020B0604020202020204" pitchFamily="34" charset="0"/>
              </a:rPr>
            </a:br>
            <a:r>
              <a:rPr kumimoji="0" lang="en-US" sz="1400" i="0" u="none" strike="noStrike" kern="1200" cap="none" spc="0" normalizeH="0" baseline="0" noProof="0" dirty="0">
                <a:ln>
                  <a:noFill/>
                </a:ln>
                <a:effectLst/>
                <a:uLnTx/>
                <a:uFillTx/>
                <a:latin typeface="Barlow Condensed" panose="00000506000000000000" pitchFamily="2" charset="0"/>
                <a:cs typeface="Arial" panose="020B0604020202020204" pitchFamily="34" charset="0"/>
              </a:rPr>
              <a:t>PROCESSES</a:t>
            </a:r>
          </a:p>
        </p:txBody>
      </p:sp>
      <p:grpSp>
        <p:nvGrpSpPr>
          <p:cNvPr id="10" name="Group 9">
            <a:extLst>
              <a:ext uri="{FF2B5EF4-FFF2-40B4-BE49-F238E27FC236}">
                <a16:creationId xmlns:a16="http://schemas.microsoft.com/office/drawing/2014/main" id="{B8B93F9B-44F8-721A-02F8-FCA85570FD6E}"/>
              </a:ext>
            </a:extLst>
          </p:cNvPr>
          <p:cNvGrpSpPr/>
          <p:nvPr/>
        </p:nvGrpSpPr>
        <p:grpSpPr>
          <a:xfrm>
            <a:off x="7586498" y="2082225"/>
            <a:ext cx="2952150" cy="2879178"/>
            <a:chOff x="7586498" y="2082225"/>
            <a:chExt cx="2952150" cy="2879178"/>
          </a:xfrm>
        </p:grpSpPr>
        <p:sp>
          <p:nvSpPr>
            <p:cNvPr id="24" name="Freeform: Shape 23">
              <a:extLst>
                <a:ext uri="{FF2B5EF4-FFF2-40B4-BE49-F238E27FC236}">
                  <a16:creationId xmlns:a16="http://schemas.microsoft.com/office/drawing/2014/main" id="{375F39D4-74D1-DD48-9187-D92ADAB8094E}"/>
                </a:ext>
              </a:extLst>
            </p:cNvPr>
            <p:cNvSpPr/>
            <p:nvPr/>
          </p:nvSpPr>
          <p:spPr>
            <a:xfrm rot="4028509">
              <a:off x="8865662" y="2055655"/>
              <a:ext cx="1126331" cy="1179472"/>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id="{5A7E121F-4687-B5AB-A9E9-62AB95D17A69}"/>
                </a:ext>
              </a:extLst>
            </p:cNvPr>
            <p:cNvSpPr/>
            <p:nvPr/>
          </p:nvSpPr>
          <p:spPr>
            <a:xfrm rot="20228509">
              <a:off x="7586498" y="2563812"/>
              <a:ext cx="1126326" cy="117946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3C422935-485A-FD74-733D-9E794BB2FA4D}"/>
                </a:ext>
              </a:extLst>
            </p:cNvPr>
            <p:cNvSpPr/>
            <p:nvPr/>
          </p:nvSpPr>
          <p:spPr>
            <a:xfrm rot="14828509">
              <a:off x="8146586" y="3808508"/>
              <a:ext cx="1126322" cy="117946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9C98F4D2-D46A-C302-778D-493B7FA4ADCC}"/>
                </a:ext>
              </a:extLst>
            </p:cNvPr>
            <p:cNvSpPr/>
            <p:nvPr/>
          </p:nvSpPr>
          <p:spPr>
            <a:xfrm rot="9428509">
              <a:off x="9356578" y="3298636"/>
              <a:ext cx="1126322" cy="117946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8" name="Graphic 27" descr="Renewable Energy outline">
              <a:extLst>
                <a:ext uri="{FF2B5EF4-FFF2-40B4-BE49-F238E27FC236}">
                  <a16:creationId xmlns:a16="http://schemas.microsoft.com/office/drawing/2014/main" id="{15B68E6E-46EC-F7D6-E92D-F7D55C6533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6349" y="2125528"/>
              <a:ext cx="620267" cy="620263"/>
            </a:xfrm>
            <a:prstGeom prst="rect">
              <a:avLst/>
            </a:prstGeom>
          </p:spPr>
        </p:pic>
        <p:pic>
          <p:nvPicPr>
            <p:cNvPr id="29" name="Graphic 28" descr="Stopwatch 66% outline">
              <a:extLst>
                <a:ext uri="{FF2B5EF4-FFF2-40B4-BE49-F238E27FC236}">
                  <a16:creationId xmlns:a16="http://schemas.microsoft.com/office/drawing/2014/main" id="{C4E7374F-2CAA-DBDA-B17C-09DEDBAFEE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4280" y="2813580"/>
              <a:ext cx="662406" cy="662402"/>
            </a:xfrm>
            <a:prstGeom prst="rect">
              <a:avLst/>
            </a:prstGeom>
          </p:spPr>
        </p:pic>
        <p:pic>
          <p:nvPicPr>
            <p:cNvPr id="30" name="Graphic 29" descr="Box outline">
              <a:extLst>
                <a:ext uri="{FF2B5EF4-FFF2-40B4-BE49-F238E27FC236}">
                  <a16:creationId xmlns:a16="http://schemas.microsoft.com/office/drawing/2014/main" id="{7588452B-B692-0683-EF2C-279284BD27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03849" y="4223003"/>
              <a:ext cx="658314" cy="658310"/>
            </a:xfrm>
            <a:prstGeom prst="rect">
              <a:avLst/>
            </a:prstGeom>
          </p:spPr>
        </p:pic>
        <p:pic>
          <p:nvPicPr>
            <p:cNvPr id="31" name="Graphic 30" descr="Gears outline">
              <a:extLst>
                <a:ext uri="{FF2B5EF4-FFF2-40B4-BE49-F238E27FC236}">
                  <a16:creationId xmlns:a16="http://schemas.microsoft.com/office/drawing/2014/main" id="{9BCE277B-4127-D02B-EB00-9BEA2AAD9B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2589">
              <a:off x="9698640" y="3304030"/>
              <a:ext cx="840008" cy="840004"/>
            </a:xfrm>
            <a:prstGeom prst="rect">
              <a:avLst/>
            </a:prstGeom>
          </p:spPr>
        </p:pic>
      </p:grpSp>
      <p:sp>
        <p:nvSpPr>
          <p:cNvPr id="35" name="TextBox 34">
            <a:extLst>
              <a:ext uri="{FF2B5EF4-FFF2-40B4-BE49-F238E27FC236}">
                <a16:creationId xmlns:a16="http://schemas.microsoft.com/office/drawing/2014/main" id="{85398DAB-E893-18B5-5811-B22967C82D7A}"/>
              </a:ext>
            </a:extLst>
          </p:cNvPr>
          <p:cNvSpPr txBox="1"/>
          <p:nvPr/>
        </p:nvSpPr>
        <p:spPr>
          <a:xfrm>
            <a:off x="745084" y="504341"/>
            <a:ext cx="6104964" cy="1077218"/>
          </a:xfrm>
          <a:prstGeom prst="rect">
            <a:avLst/>
          </a:prstGeom>
          <a:noFill/>
        </p:spPr>
        <p:txBody>
          <a:bodyPr wrap="square">
            <a:spAutoFit/>
          </a:bodyPr>
          <a:lstStyle/>
          <a:p>
            <a:pPr marL="0" marR="0">
              <a:spcBef>
                <a:spcPts val="0"/>
              </a:spcBef>
              <a:spcAft>
                <a:spcPts val="0"/>
              </a:spcAft>
            </a:pPr>
            <a:r>
              <a:rPr lang="en-US" sz="3200" dirty="0">
                <a:latin typeface="Barlow Condensed" panose="00000506000000000000" pitchFamily="2" charset="0"/>
                <a:ea typeface="MS Mincho" panose="02020609040205080304" pitchFamily="49" charset="-128"/>
                <a:cs typeface="Times New Roman" panose="02020603050405020304" pitchFamily="18" charset="0"/>
              </a:rPr>
              <a:t>Our </a:t>
            </a:r>
            <a:r>
              <a:rPr lang="en-US" sz="3200" dirty="0">
                <a:latin typeface="Barlow Condensed SemiBold" panose="00000706000000000000" pitchFamily="2" charset="0"/>
                <a:ea typeface="MS Mincho" panose="02020609040205080304" pitchFamily="49" charset="-128"/>
                <a:cs typeface="Times New Roman" panose="02020603050405020304" pitchFamily="18" charset="0"/>
              </a:rPr>
              <a:t>four pillars </a:t>
            </a:r>
            <a:br>
              <a:rPr lang="en-US" sz="3200" dirty="0">
                <a:latin typeface="Barlow Condensed" panose="00000506000000000000" pitchFamily="2" charset="0"/>
                <a:ea typeface="MS Mincho" panose="02020609040205080304" pitchFamily="49" charset="-128"/>
                <a:cs typeface="Times New Roman" panose="02020603050405020304" pitchFamily="18" charset="0"/>
              </a:rPr>
            </a:br>
            <a:r>
              <a:rPr lang="en-US" sz="3200" dirty="0">
                <a:latin typeface="Barlow Condensed" panose="00000506000000000000" pitchFamily="2" charset="0"/>
                <a:ea typeface="MS Mincho" panose="02020609040205080304" pitchFamily="49" charset="-128"/>
                <a:cs typeface="Times New Roman" panose="02020603050405020304" pitchFamily="18" charset="0"/>
              </a:rPr>
              <a:t>to support the </a:t>
            </a:r>
            <a:r>
              <a:rPr lang="en-US" sz="32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t>circular economy</a:t>
            </a:r>
          </a:p>
        </p:txBody>
      </p:sp>
      <p:grpSp>
        <p:nvGrpSpPr>
          <p:cNvPr id="36" name="Group 35">
            <a:extLst>
              <a:ext uri="{FF2B5EF4-FFF2-40B4-BE49-F238E27FC236}">
                <a16:creationId xmlns:a16="http://schemas.microsoft.com/office/drawing/2014/main" id="{10336D96-79CF-CBC7-DABF-C36157BBB4F9}"/>
              </a:ext>
            </a:extLst>
          </p:cNvPr>
          <p:cNvGrpSpPr/>
          <p:nvPr/>
        </p:nvGrpSpPr>
        <p:grpSpPr>
          <a:xfrm>
            <a:off x="0" y="707439"/>
            <a:ext cx="638175" cy="204685"/>
            <a:chOff x="-5" y="1302063"/>
            <a:chExt cx="638175" cy="204685"/>
          </a:xfrm>
        </p:grpSpPr>
        <p:sp>
          <p:nvSpPr>
            <p:cNvPr id="37" name="Rectangle 36">
              <a:extLst>
                <a:ext uri="{FF2B5EF4-FFF2-40B4-BE49-F238E27FC236}">
                  <a16:creationId xmlns:a16="http://schemas.microsoft.com/office/drawing/2014/main" id="{661C2005-794D-C99C-7060-E10BBE88A168}"/>
                </a:ext>
              </a:extLst>
            </p:cNvPr>
            <p:cNvSpPr/>
            <p:nvPr/>
          </p:nvSpPr>
          <p:spPr>
            <a:xfrm rot="5400000">
              <a:off x="216740" y="1085318"/>
              <a:ext cx="204685" cy="638175"/>
            </a:xfrm>
            <a:prstGeom prst="rect">
              <a:avLst/>
            </a:prstGeom>
            <a:solidFill>
              <a:srgbClr val="72BF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EA5DC21E-A2CF-0D40-289E-394BB9C05BAC}"/>
                </a:ext>
              </a:extLst>
            </p:cNvPr>
            <p:cNvSpPr/>
            <p:nvPr/>
          </p:nvSpPr>
          <p:spPr>
            <a:xfrm>
              <a:off x="126762" y="1330168"/>
              <a:ext cx="384640" cy="148474"/>
            </a:xfrm>
            <a:custGeom>
              <a:avLst/>
              <a:gdLst>
                <a:gd name="connsiteX0" fmla="*/ 0 w 1068581"/>
                <a:gd name="connsiteY0" fmla="*/ 349696 h 412479"/>
                <a:gd name="connsiteX1" fmla="*/ 8292 w 1068581"/>
                <a:gd name="connsiteY1" fmla="*/ 287257 h 412479"/>
                <a:gd name="connsiteX2" fmla="*/ 423321 w 1068581"/>
                <a:gd name="connsiteY2" fmla="*/ 95262 h 412479"/>
                <a:gd name="connsiteX3" fmla="*/ 420067 w 1068581"/>
                <a:gd name="connsiteY3" fmla="*/ 147235 h 412479"/>
                <a:gd name="connsiteX4" fmla="*/ 817402 w 1068581"/>
                <a:gd name="connsiteY4" fmla="*/ 17319 h 412479"/>
                <a:gd name="connsiteX5" fmla="*/ 810909 w 1068581"/>
                <a:gd name="connsiteY5" fmla="*/ 87690 h 412479"/>
                <a:gd name="connsiteX6" fmla="*/ 1068582 w 1068581"/>
                <a:gd name="connsiteY6" fmla="*/ 0 h 412479"/>
                <a:gd name="connsiteX7" fmla="*/ 1062089 w 1068581"/>
                <a:gd name="connsiteY7" fmla="*/ 55211 h 412479"/>
                <a:gd name="connsiteX8" fmla="*/ 648515 w 1068581"/>
                <a:gd name="connsiteY8" fmla="*/ 269578 h 412479"/>
                <a:gd name="connsiteX9" fmla="*/ 652848 w 1068581"/>
                <a:gd name="connsiteY9" fmla="*/ 212193 h 412479"/>
                <a:gd name="connsiteX10" fmla="*/ 253354 w 1068581"/>
                <a:gd name="connsiteY10" fmla="*/ 412479 h 412479"/>
                <a:gd name="connsiteX11" fmla="*/ 276087 w 1068581"/>
                <a:gd name="connsiteY11" fmla="*/ 259816 h 412479"/>
                <a:gd name="connsiteX12" fmla="*/ 0 w 1068581"/>
                <a:gd name="connsiteY12" fmla="*/ 349681 h 41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581" h="412479">
                  <a:moveTo>
                    <a:pt x="0" y="349696"/>
                  </a:moveTo>
                  <a:cubicBezTo>
                    <a:pt x="1721" y="332862"/>
                    <a:pt x="9434" y="286710"/>
                    <a:pt x="8292" y="287257"/>
                  </a:cubicBezTo>
                  <a:cubicBezTo>
                    <a:pt x="166368" y="210393"/>
                    <a:pt x="285818" y="155902"/>
                    <a:pt x="423321" y="95262"/>
                  </a:cubicBezTo>
                  <a:cubicBezTo>
                    <a:pt x="423321" y="112581"/>
                    <a:pt x="414263" y="149143"/>
                    <a:pt x="420067" y="147235"/>
                  </a:cubicBezTo>
                  <a:cubicBezTo>
                    <a:pt x="557571" y="101770"/>
                    <a:pt x="683153" y="60624"/>
                    <a:pt x="817402" y="17319"/>
                  </a:cubicBezTo>
                  <a:cubicBezTo>
                    <a:pt x="815243" y="40051"/>
                    <a:pt x="811989" y="66037"/>
                    <a:pt x="810909" y="87690"/>
                  </a:cubicBezTo>
                  <a:cubicBezTo>
                    <a:pt x="897520" y="56291"/>
                    <a:pt x="981971" y="25986"/>
                    <a:pt x="1068582" y="0"/>
                  </a:cubicBezTo>
                  <a:cubicBezTo>
                    <a:pt x="1068363" y="1126"/>
                    <a:pt x="1061448" y="55524"/>
                    <a:pt x="1062089" y="55211"/>
                  </a:cubicBezTo>
                  <a:cubicBezTo>
                    <a:pt x="917013" y="127757"/>
                    <a:pt x="786018" y="195953"/>
                    <a:pt x="648515" y="269578"/>
                  </a:cubicBezTo>
                  <a:cubicBezTo>
                    <a:pt x="649594" y="247926"/>
                    <a:pt x="652848" y="230607"/>
                    <a:pt x="652848" y="212193"/>
                  </a:cubicBezTo>
                  <a:cubicBezTo>
                    <a:pt x="517519" y="277151"/>
                    <a:pt x="393017" y="337775"/>
                    <a:pt x="253354" y="412479"/>
                  </a:cubicBezTo>
                  <a:cubicBezTo>
                    <a:pt x="263101" y="363761"/>
                    <a:pt x="269234" y="308174"/>
                    <a:pt x="276087" y="259816"/>
                  </a:cubicBezTo>
                  <a:cubicBezTo>
                    <a:pt x="181888" y="289041"/>
                    <a:pt x="55227" y="330187"/>
                    <a:pt x="0" y="349681"/>
                  </a:cubicBezTo>
                </a:path>
              </a:pathLst>
            </a:custGeom>
            <a:solidFill>
              <a:schemeClr val="bg1"/>
            </a:solidFill>
            <a:ln w="0" cap="flat">
              <a:noFill/>
              <a:prstDash val="solid"/>
              <a:miter/>
            </a:ln>
          </p:spPr>
          <p:txBody>
            <a:bodyPr rtlCol="0" anchor="ctr"/>
            <a:lstStyle/>
            <a:p>
              <a:endParaRPr lang="en-US" dirty="0"/>
            </a:p>
          </p:txBody>
        </p:sp>
      </p:grpSp>
      <p:sp>
        <p:nvSpPr>
          <p:cNvPr id="40" name="TextBox 39">
            <a:extLst>
              <a:ext uri="{FF2B5EF4-FFF2-40B4-BE49-F238E27FC236}">
                <a16:creationId xmlns:a16="http://schemas.microsoft.com/office/drawing/2014/main" id="{EDFDE266-15F4-F4B3-D2FC-AAE621B7129F}"/>
              </a:ext>
            </a:extLst>
          </p:cNvPr>
          <p:cNvSpPr txBox="1"/>
          <p:nvPr/>
        </p:nvSpPr>
        <p:spPr>
          <a:xfrm>
            <a:off x="794255" y="1893634"/>
            <a:ext cx="4646672" cy="2246769"/>
          </a:xfrm>
          <a:prstGeom prst="rect">
            <a:avLst/>
          </a:prstGeom>
          <a:noFill/>
        </p:spPr>
        <p:txBody>
          <a:bodyPr wrap="square">
            <a:spAutoFit/>
          </a:bodyPr>
          <a:lstStyle/>
          <a:p>
            <a:pPr marL="0" marR="0" algn="just">
              <a:spcBef>
                <a:spcPts val="0"/>
              </a:spcBef>
              <a:spcAft>
                <a:spcPts val="0"/>
              </a:spcAft>
            </a:pPr>
            <a:r>
              <a:rPr lang="en-US" sz="1400" kern="100" dirty="0">
                <a:latin typeface="Barlow Light" panose="00000400000000000000" pitchFamily="2" charset="0"/>
                <a:cs typeface="Times New Roman" panose="02020603050405020304" pitchFamily="18" charset="0"/>
              </a:rPr>
              <a:t>The concept of circular economy is a thoughtful approach to reducing waste and extending utility across the lifecycle of a product. It includes smarter sourcing of materials, more thoughtful processing, more efficient operation, longer operational lives and improved recyclability or repurposing of old products.</a:t>
            </a:r>
          </a:p>
          <a:p>
            <a:pPr marL="0" marR="0" algn="just">
              <a:spcBef>
                <a:spcPts val="0"/>
              </a:spcBef>
              <a:spcAft>
                <a:spcPts val="0"/>
              </a:spcAft>
            </a:pPr>
            <a:r>
              <a:rPr lang="en-US" sz="1400" kern="100" dirty="0">
                <a:latin typeface="Barlow Light" panose="00000400000000000000" pitchFamily="2" charset="0"/>
                <a:cs typeface="Times New Roman" panose="02020603050405020304" pitchFamily="18" charset="0"/>
              </a:rPr>
              <a:t> </a:t>
            </a:r>
          </a:p>
          <a:p>
            <a:pPr marL="0" marR="0" algn="just">
              <a:spcBef>
                <a:spcPts val="0"/>
              </a:spcBef>
              <a:spcAft>
                <a:spcPts val="0"/>
              </a:spcAft>
            </a:pPr>
            <a:r>
              <a:rPr lang="en-US" sz="1400" kern="100" dirty="0">
                <a:latin typeface="Barlow Light" panose="00000400000000000000" pitchFamily="2" charset="0"/>
                <a:cs typeface="Times New Roman" panose="02020603050405020304" pitchFamily="18" charset="0"/>
              </a:rPr>
              <a:t>For ANDREW, supporting the circular economy rests on </a:t>
            </a:r>
            <a:r>
              <a:rPr lang="en-US" sz="1400" kern="100" dirty="0">
                <a:latin typeface="Barlow SemiBold" panose="00000700000000000000" pitchFamily="2" charset="0"/>
                <a:cs typeface="Times New Roman" panose="02020603050405020304" pitchFamily="18" charset="0"/>
              </a:rPr>
              <a:t>four pillars </a:t>
            </a:r>
            <a:r>
              <a:rPr lang="en-US" sz="1400" kern="100" dirty="0">
                <a:latin typeface="Barlow Light" panose="00000400000000000000" pitchFamily="2" charset="0"/>
                <a:cs typeface="Times New Roman" panose="02020603050405020304" pitchFamily="18" charset="0"/>
              </a:rPr>
              <a:t>that </a:t>
            </a:r>
            <a:r>
              <a:rPr lang="en-US" sz="1400" kern="100" dirty="0">
                <a:latin typeface="Barlow SemiBold" panose="00000700000000000000" pitchFamily="2" charset="0"/>
                <a:cs typeface="Times New Roman" panose="02020603050405020304" pitchFamily="18" charset="0"/>
              </a:rPr>
              <a:t>promote sustainability</a:t>
            </a:r>
            <a:r>
              <a:rPr lang="en-US" sz="1400" kern="100" dirty="0">
                <a:latin typeface="Barlow Light" panose="00000400000000000000" pitchFamily="2" charset="0"/>
                <a:cs typeface="Times New Roman" panose="02020603050405020304" pitchFamily="18" charset="0"/>
              </a:rPr>
              <a:t>, </a:t>
            </a:r>
            <a:r>
              <a:rPr lang="en-US" sz="1400" kern="100" dirty="0">
                <a:latin typeface="Barlow SemiBold" panose="00000700000000000000" pitchFamily="2" charset="0"/>
                <a:cs typeface="Times New Roman" panose="02020603050405020304" pitchFamily="18" charset="0"/>
              </a:rPr>
              <a:t>performance</a:t>
            </a:r>
            <a:r>
              <a:rPr lang="en-US" sz="1400" kern="100" dirty="0">
                <a:latin typeface="Barlow Light" panose="00000400000000000000" pitchFamily="2" charset="0"/>
                <a:cs typeface="Times New Roman" panose="02020603050405020304" pitchFamily="18" charset="0"/>
              </a:rPr>
              <a:t> and </a:t>
            </a:r>
            <a:r>
              <a:rPr lang="en-US" sz="1400" kern="100" dirty="0">
                <a:latin typeface="Barlow SemiBold" panose="00000700000000000000" pitchFamily="2" charset="0"/>
                <a:cs typeface="Times New Roman" panose="02020603050405020304" pitchFamily="18" charset="0"/>
              </a:rPr>
              <a:t>overall network efficiency </a:t>
            </a:r>
            <a:r>
              <a:rPr lang="en-US" sz="1400" kern="100" dirty="0">
                <a:latin typeface="Barlow Light" panose="00000400000000000000" pitchFamily="2" charset="0"/>
                <a:cs typeface="Times New Roman" panose="02020603050405020304" pitchFamily="18" charset="0"/>
              </a:rPr>
              <a:t>at the same time:</a:t>
            </a:r>
          </a:p>
        </p:txBody>
      </p:sp>
      <p:sp>
        <p:nvSpPr>
          <p:cNvPr id="2" name="TextBox 1">
            <a:extLst>
              <a:ext uri="{FF2B5EF4-FFF2-40B4-BE49-F238E27FC236}">
                <a16:creationId xmlns:a16="http://schemas.microsoft.com/office/drawing/2014/main" id="{C59E71A0-A919-7CFE-987A-D91B1051BEE3}"/>
              </a:ext>
            </a:extLst>
          </p:cNvPr>
          <p:cNvSpPr txBox="1"/>
          <p:nvPr/>
        </p:nvSpPr>
        <p:spPr>
          <a:xfrm>
            <a:off x="484303" y="163435"/>
            <a:ext cx="11223394" cy="246221"/>
          </a:xfrm>
          <a:prstGeom prst="rect">
            <a:avLst/>
          </a:prstGeom>
          <a:noFill/>
        </p:spPr>
        <p:txBody>
          <a:bodyPr wrap="square" lIns="0">
            <a:spAutoFit/>
          </a:bodyPr>
          <a:lstStyle/>
          <a:p>
            <a:pPr marL="0" marR="0" indent="0">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
        <p:nvSpPr>
          <p:cNvPr id="5" name="TextBox 4">
            <a:extLst>
              <a:ext uri="{FF2B5EF4-FFF2-40B4-BE49-F238E27FC236}">
                <a16:creationId xmlns:a16="http://schemas.microsoft.com/office/drawing/2014/main" id="{B5A29D51-4F15-BB32-1C73-ECE5FAA5AF0A}"/>
              </a:ext>
            </a:extLst>
          </p:cNvPr>
          <p:cNvSpPr txBox="1"/>
          <p:nvPr/>
        </p:nvSpPr>
        <p:spPr>
          <a:xfrm>
            <a:off x="1025539" y="4160476"/>
            <a:ext cx="4338941" cy="1815882"/>
          </a:xfrm>
          <a:prstGeom prst="rect">
            <a:avLst/>
          </a:prstGeom>
          <a:noFill/>
        </p:spPr>
        <p:txBody>
          <a:bodyPr wrap="square">
            <a:spAutoFit/>
          </a:bodyPr>
          <a:lstStyle/>
          <a:p>
            <a:pPr marL="342900" marR="0" lvl="0" indent="-342900" algn="just">
              <a:spcBef>
                <a:spcPts val="0"/>
              </a:spcBef>
              <a:spcAft>
                <a:spcPts val="0"/>
              </a:spcAft>
              <a:buFont typeface="+mj-lt"/>
              <a:buAutoNum type="arabicPeriod"/>
            </a:pPr>
            <a:r>
              <a:rPr lang="en-US" sz="1400" dirty="0">
                <a:solidFill>
                  <a:srgbClr val="000000"/>
                </a:solidFill>
                <a:effectLst/>
                <a:latin typeface="Barlow SemiBold" panose="00000700000000000000" pitchFamily="2" charset="0"/>
                <a:ea typeface="Calibri" panose="020F0502020204030204" pitchFamily="34" charset="0"/>
              </a:rPr>
              <a:t>Eco-friendly design </a:t>
            </a:r>
            <a:r>
              <a:rPr lang="en-US" sz="1400" dirty="0">
                <a:solidFill>
                  <a:srgbClr val="000000"/>
                </a:solidFill>
                <a:effectLst/>
                <a:latin typeface="Barlow Light" panose="00000400000000000000" pitchFamily="2" charset="0"/>
                <a:ea typeface="Calibri" panose="020F0502020204030204" pitchFamily="34" charset="0"/>
              </a:rPr>
              <a:t>that reduces the use of CO</a:t>
            </a:r>
            <a:r>
              <a:rPr lang="en-US" sz="1400" baseline="-25000" dirty="0">
                <a:solidFill>
                  <a:srgbClr val="000000"/>
                </a:solidFill>
                <a:effectLst/>
                <a:latin typeface="Barlow Light" panose="00000400000000000000" pitchFamily="2" charset="0"/>
                <a:ea typeface="Calibri" panose="020F0502020204030204" pitchFamily="34" charset="0"/>
              </a:rPr>
              <a:t>2</a:t>
            </a:r>
            <a:r>
              <a:rPr lang="en-US" sz="1400" baseline="-25000" dirty="0">
                <a:solidFill>
                  <a:srgbClr val="000000"/>
                </a:solidFill>
                <a:latin typeface="Barlow Light" panose="00000400000000000000" pitchFamily="2" charset="0"/>
                <a:ea typeface="Calibri" panose="020F0502020204030204" pitchFamily="34" charset="0"/>
              </a:rPr>
              <a:t> </a:t>
            </a:r>
            <a:r>
              <a:rPr lang="en-US" sz="1400" dirty="0">
                <a:solidFill>
                  <a:srgbClr val="000000"/>
                </a:solidFill>
                <a:effectLst/>
                <a:latin typeface="Barlow Light" panose="00000400000000000000" pitchFamily="2" charset="0"/>
                <a:ea typeface="Calibri" panose="020F0502020204030204" pitchFamily="34" charset="0"/>
              </a:rPr>
              <a:t>intensive refined minerals</a:t>
            </a:r>
          </a:p>
          <a:p>
            <a:pPr marL="342900" marR="0" lvl="0" indent="-342900" algn="just">
              <a:spcBef>
                <a:spcPts val="0"/>
              </a:spcBef>
              <a:spcAft>
                <a:spcPts val="0"/>
              </a:spcAft>
              <a:buFont typeface="+mj-lt"/>
              <a:buAutoNum type="arabicPeriod"/>
            </a:pPr>
            <a:r>
              <a:rPr lang="en-US" sz="1400" dirty="0">
                <a:solidFill>
                  <a:srgbClr val="000000"/>
                </a:solidFill>
                <a:latin typeface="Barlow SemiBold" panose="00000700000000000000" pitchFamily="2" charset="0"/>
              </a:rPr>
              <a:t>Sustainable operations in manufacturing </a:t>
            </a:r>
            <a:r>
              <a:rPr lang="en-US" sz="1400" dirty="0">
                <a:solidFill>
                  <a:srgbClr val="000000"/>
                </a:solidFill>
                <a:effectLst/>
                <a:latin typeface="Barlow Light" panose="00000400000000000000" pitchFamily="2" charset="0"/>
                <a:ea typeface="Calibri" panose="020F0502020204030204" pitchFamily="34" charset="0"/>
              </a:rPr>
              <a:t>and across the supply chain</a:t>
            </a:r>
          </a:p>
          <a:p>
            <a:pPr marL="342900" marR="0" lvl="0" indent="-342900" algn="just">
              <a:spcBef>
                <a:spcPts val="0"/>
              </a:spcBef>
              <a:spcAft>
                <a:spcPts val="0"/>
              </a:spcAft>
              <a:buFont typeface="+mj-lt"/>
              <a:buAutoNum type="arabicPeriod"/>
            </a:pPr>
            <a:r>
              <a:rPr lang="en-US" sz="1400" dirty="0">
                <a:solidFill>
                  <a:srgbClr val="000000"/>
                </a:solidFill>
                <a:latin typeface="Barlow SemiBold" panose="00000700000000000000" pitchFamily="2" charset="0"/>
              </a:rPr>
              <a:t>Rethinking packaging and logistics </a:t>
            </a:r>
            <a:r>
              <a:rPr lang="en-US" sz="1400" dirty="0">
                <a:solidFill>
                  <a:srgbClr val="000000"/>
                </a:solidFill>
                <a:effectLst/>
                <a:latin typeface="Barlow Light" panose="00000400000000000000" pitchFamily="2" charset="0"/>
                <a:ea typeface="Calibri" panose="020F0502020204030204" pitchFamily="34" charset="0"/>
              </a:rPr>
              <a:t>to reduce CO</a:t>
            </a:r>
            <a:r>
              <a:rPr lang="en-US" sz="1400" baseline="-25000" dirty="0">
                <a:solidFill>
                  <a:srgbClr val="000000"/>
                </a:solidFill>
                <a:effectLst/>
                <a:latin typeface="Barlow Light" panose="00000400000000000000" pitchFamily="2" charset="0"/>
                <a:ea typeface="Calibri" panose="020F0502020204030204" pitchFamily="34" charset="0"/>
              </a:rPr>
              <a:t>2</a:t>
            </a:r>
            <a:r>
              <a:rPr lang="en-US" sz="1400" dirty="0">
                <a:solidFill>
                  <a:srgbClr val="000000"/>
                </a:solidFill>
                <a:effectLst/>
                <a:latin typeface="Barlow Light" panose="00000400000000000000" pitchFamily="2" charset="0"/>
                <a:ea typeface="Calibri" panose="020F0502020204030204" pitchFamily="34" charset="0"/>
              </a:rPr>
              <a:t> release during transportation</a:t>
            </a:r>
          </a:p>
          <a:p>
            <a:pPr marL="342900" marR="0" lvl="0" indent="-342900" algn="just">
              <a:spcBef>
                <a:spcPts val="0"/>
              </a:spcBef>
              <a:spcAft>
                <a:spcPts val="0"/>
              </a:spcAft>
              <a:buFont typeface="+mj-lt"/>
              <a:buAutoNum type="arabicPeriod"/>
            </a:pPr>
            <a:r>
              <a:rPr lang="en-US" sz="1400" dirty="0">
                <a:solidFill>
                  <a:srgbClr val="000000"/>
                </a:solidFill>
                <a:latin typeface="Barlow SemiBold" panose="00000700000000000000" pitchFamily="2" charset="0"/>
              </a:rPr>
              <a:t>Extending the lifecycle </a:t>
            </a:r>
            <a:r>
              <a:rPr lang="en-US" sz="1400" dirty="0">
                <a:solidFill>
                  <a:srgbClr val="000000"/>
                </a:solidFill>
                <a:effectLst/>
                <a:latin typeface="Barlow Light" panose="00000400000000000000" pitchFamily="2" charset="0"/>
                <a:ea typeface="Calibri" panose="020F0502020204030204" pitchFamily="34" charset="0"/>
              </a:rPr>
              <a:t>of our products to help MNOs defray high-impact upgrades</a:t>
            </a:r>
          </a:p>
        </p:txBody>
      </p:sp>
    </p:spTree>
    <p:extLst>
      <p:ext uri="{BB962C8B-B14F-4D97-AF65-F5344CB8AC3E}">
        <p14:creationId xmlns:p14="http://schemas.microsoft.com/office/powerpoint/2010/main" val="183331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F94653-CD8C-DAF1-7EB6-8C61C91B2634}"/>
              </a:ext>
            </a:extLst>
          </p:cNvPr>
          <p:cNvSpPr>
            <a:spLocks noGrp="1"/>
          </p:cNvSpPr>
          <p:nvPr>
            <p:ph type="sldNum" sz="quarter" idx="11"/>
          </p:nvPr>
        </p:nvSpPr>
        <p:spPr/>
        <p:txBody>
          <a:bodyPr/>
          <a:lstStyle/>
          <a:p>
            <a:fld id="{7FE2BEB5-2653-6044-B03D-162392F9D4CA}" type="slidenum">
              <a:rPr lang="en-US" smtClean="0"/>
              <a:pPr/>
              <a:t>6</a:t>
            </a:fld>
            <a:endParaRPr lang="en-US" dirty="0"/>
          </a:p>
        </p:txBody>
      </p:sp>
      <p:sp>
        <p:nvSpPr>
          <p:cNvPr id="25" name="Rectangle 24">
            <a:extLst>
              <a:ext uri="{FF2B5EF4-FFF2-40B4-BE49-F238E27FC236}">
                <a16:creationId xmlns:a16="http://schemas.microsoft.com/office/drawing/2014/main" id="{2DC16684-0B96-9483-86B2-282E358F1749}"/>
              </a:ext>
            </a:extLst>
          </p:cNvPr>
          <p:cNvSpPr/>
          <p:nvPr/>
        </p:nvSpPr>
        <p:spPr>
          <a:xfrm>
            <a:off x="6095255" y="3716838"/>
            <a:ext cx="5612442" cy="2918166"/>
          </a:xfrm>
          <a:prstGeom prst="rect">
            <a:avLst/>
          </a:prstGeom>
          <a:solidFill>
            <a:srgbClr val="F5F5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200" b="0" i="0" u="none" strike="noStrike" kern="1200" cap="none" spc="0" normalizeH="0" baseline="0" noProof="0" dirty="0">
              <a:ln>
                <a:noFill/>
              </a:ln>
              <a:solidFill>
                <a:sysClr val="windowText" lastClr="000000"/>
              </a:solidFill>
              <a:effectLst/>
              <a:uLnTx/>
              <a:uFillTx/>
              <a:ea typeface="+mn-ea"/>
              <a:cs typeface="+mn-cs"/>
            </a:endParaRPr>
          </a:p>
        </p:txBody>
      </p:sp>
      <p:sp>
        <p:nvSpPr>
          <p:cNvPr id="26" name="Rectangle 25">
            <a:extLst>
              <a:ext uri="{FF2B5EF4-FFF2-40B4-BE49-F238E27FC236}">
                <a16:creationId xmlns:a16="http://schemas.microsoft.com/office/drawing/2014/main" id="{296A9F3F-CD10-3A38-68A8-3D84CC13ED23}"/>
              </a:ext>
            </a:extLst>
          </p:cNvPr>
          <p:cNvSpPr/>
          <p:nvPr/>
        </p:nvSpPr>
        <p:spPr>
          <a:xfrm>
            <a:off x="701336" y="3716838"/>
            <a:ext cx="5389345" cy="291816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200" b="0" i="0" u="none" strike="noStrike" kern="1200" cap="none" spc="0" normalizeH="0" baseline="0" noProof="0" dirty="0">
              <a:ln>
                <a:noFill/>
              </a:ln>
              <a:solidFill>
                <a:sysClr val="windowText" lastClr="000000"/>
              </a:solidFill>
              <a:effectLst/>
              <a:uLnTx/>
              <a:uFillTx/>
              <a:ea typeface="+mn-ea"/>
              <a:cs typeface="+mn-cs"/>
            </a:endParaRPr>
          </a:p>
        </p:txBody>
      </p:sp>
      <p:sp>
        <p:nvSpPr>
          <p:cNvPr id="23" name="Rectangle 22">
            <a:extLst>
              <a:ext uri="{FF2B5EF4-FFF2-40B4-BE49-F238E27FC236}">
                <a16:creationId xmlns:a16="http://schemas.microsoft.com/office/drawing/2014/main" id="{D3297368-AE5C-FC43-2CFF-01E87724FA02}"/>
              </a:ext>
            </a:extLst>
          </p:cNvPr>
          <p:cNvSpPr/>
          <p:nvPr/>
        </p:nvSpPr>
        <p:spPr>
          <a:xfrm>
            <a:off x="6095255" y="651932"/>
            <a:ext cx="5612442" cy="3072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200" b="0" i="0" u="none" strike="noStrike" kern="1200" cap="none" spc="0" normalizeH="0" baseline="0" noProof="0" dirty="0">
              <a:ln>
                <a:noFill/>
              </a:ln>
              <a:solidFill>
                <a:sysClr val="windowText" lastClr="000000"/>
              </a:solidFill>
              <a:effectLst/>
              <a:uLnTx/>
              <a:uFillTx/>
              <a:ea typeface="+mn-ea"/>
              <a:cs typeface="+mn-cs"/>
            </a:endParaRPr>
          </a:p>
        </p:txBody>
      </p:sp>
      <p:sp>
        <p:nvSpPr>
          <p:cNvPr id="21" name="Rectangle 20">
            <a:extLst>
              <a:ext uri="{FF2B5EF4-FFF2-40B4-BE49-F238E27FC236}">
                <a16:creationId xmlns:a16="http://schemas.microsoft.com/office/drawing/2014/main" id="{FF6FE547-6961-0316-AA05-9909CF1F18A8}"/>
              </a:ext>
            </a:extLst>
          </p:cNvPr>
          <p:cNvSpPr/>
          <p:nvPr/>
        </p:nvSpPr>
        <p:spPr>
          <a:xfrm>
            <a:off x="701336" y="651932"/>
            <a:ext cx="5389345" cy="3072000"/>
          </a:xfrm>
          <a:prstGeom prst="rect">
            <a:avLst/>
          </a:prstGeom>
          <a:solidFill>
            <a:srgbClr val="F5F5F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200" b="0" i="0" u="none" strike="noStrike" kern="1200" cap="none" spc="0" normalizeH="0" baseline="0" noProof="0" dirty="0">
              <a:ln>
                <a:noFill/>
              </a:ln>
              <a:solidFill>
                <a:sysClr val="windowText" lastClr="000000"/>
              </a:solidFill>
              <a:effectLst/>
              <a:uLnTx/>
              <a:uFillTx/>
              <a:ea typeface="+mn-ea"/>
              <a:cs typeface="+mn-cs"/>
            </a:endParaRPr>
          </a:p>
        </p:txBody>
      </p:sp>
      <p:sp>
        <p:nvSpPr>
          <p:cNvPr id="8" name="TextBox 7">
            <a:extLst>
              <a:ext uri="{FF2B5EF4-FFF2-40B4-BE49-F238E27FC236}">
                <a16:creationId xmlns:a16="http://schemas.microsoft.com/office/drawing/2014/main" id="{535613AB-AED7-EE1A-6ADF-86F9D9389192}"/>
              </a:ext>
            </a:extLst>
          </p:cNvPr>
          <p:cNvSpPr txBox="1"/>
          <p:nvPr/>
        </p:nvSpPr>
        <p:spPr>
          <a:xfrm>
            <a:off x="757348" y="688238"/>
            <a:ext cx="3808282" cy="433965"/>
          </a:xfrm>
          <a:prstGeom prst="rect">
            <a:avLst/>
          </a:prstGeom>
          <a:noFill/>
        </p:spPr>
        <p:txBody>
          <a:bodyPr vert="horz" wrap="square" lIns="91440" tIns="91440" rIns="91440" bIns="91440" rtlCol="0" anchor="ctr" anchorCtr="0">
            <a:spAutoFit/>
          </a:bodyPr>
          <a:lstStyle/>
          <a:p>
            <a:pPr marL="17463"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srgbClr val="447327"/>
                </a:solidFill>
                <a:effectLst/>
                <a:uLnTx/>
                <a:uFillTx/>
                <a:latin typeface="Barlow Condensed SemiBold" panose="00000706000000000000" pitchFamily="2" charset="0"/>
                <a:cs typeface="Arial" panose="020B0604020202020204" pitchFamily="34" charset="0"/>
              </a:rPr>
              <a:t>EXTENDING SOLUTION LIFECYCLES</a:t>
            </a:r>
          </a:p>
        </p:txBody>
      </p:sp>
      <p:sp>
        <p:nvSpPr>
          <p:cNvPr id="22" name="Oval 21">
            <a:extLst>
              <a:ext uri="{FF2B5EF4-FFF2-40B4-BE49-F238E27FC236}">
                <a16:creationId xmlns:a16="http://schemas.microsoft.com/office/drawing/2014/main" id="{CB5C816D-A73A-DE0F-0C15-9D0D2A17D399}"/>
              </a:ext>
            </a:extLst>
          </p:cNvPr>
          <p:cNvSpPr/>
          <p:nvPr/>
        </p:nvSpPr>
        <p:spPr>
          <a:xfrm>
            <a:off x="4633049" y="2261169"/>
            <a:ext cx="2925527" cy="29255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200" b="0" i="0" u="none" strike="noStrike" kern="1200" cap="none" spc="0" normalizeH="0" baseline="0" noProof="0" dirty="0">
              <a:ln>
                <a:noFill/>
              </a:ln>
              <a:solidFill>
                <a:sysClr val="windowText" lastClr="000000"/>
              </a:solidFill>
              <a:effectLst/>
              <a:uLnTx/>
              <a:uFillTx/>
              <a:ea typeface="+mn-ea"/>
              <a:cs typeface="+mn-cs"/>
            </a:endParaRPr>
          </a:p>
        </p:txBody>
      </p:sp>
      <p:sp>
        <p:nvSpPr>
          <p:cNvPr id="29" name="Partial Circle 28">
            <a:extLst>
              <a:ext uri="{FF2B5EF4-FFF2-40B4-BE49-F238E27FC236}">
                <a16:creationId xmlns:a16="http://schemas.microsoft.com/office/drawing/2014/main" id="{AFB4CCAC-1B99-478E-FFA5-2A95665F73B8}"/>
              </a:ext>
            </a:extLst>
          </p:cNvPr>
          <p:cNvSpPr/>
          <p:nvPr/>
        </p:nvSpPr>
        <p:spPr>
          <a:xfrm>
            <a:off x="4633049" y="2261169"/>
            <a:ext cx="2925527" cy="2925527"/>
          </a:xfrm>
          <a:prstGeom prst="pie">
            <a:avLst>
              <a:gd name="adj1" fmla="val 16178314"/>
              <a:gd name="adj2" fmla="val 21573889"/>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200" b="0" i="0" u="none" strike="noStrike" kern="1200" cap="none" spc="0" normalizeH="0" baseline="0" noProof="0" dirty="0">
              <a:ln>
                <a:noFill/>
              </a:ln>
              <a:solidFill>
                <a:sysClr val="windowText" lastClr="000000"/>
              </a:solidFill>
              <a:effectLst/>
              <a:uLnTx/>
              <a:uFillTx/>
              <a:ea typeface="+mn-ea"/>
              <a:cs typeface="+mn-cs"/>
            </a:endParaRPr>
          </a:p>
        </p:txBody>
      </p:sp>
      <p:sp>
        <p:nvSpPr>
          <p:cNvPr id="30" name="Partial Circle 29">
            <a:extLst>
              <a:ext uri="{FF2B5EF4-FFF2-40B4-BE49-F238E27FC236}">
                <a16:creationId xmlns:a16="http://schemas.microsoft.com/office/drawing/2014/main" id="{7DA72013-33F2-EB94-50EA-5169829D323B}"/>
              </a:ext>
            </a:extLst>
          </p:cNvPr>
          <p:cNvSpPr/>
          <p:nvPr/>
        </p:nvSpPr>
        <p:spPr>
          <a:xfrm flipH="1" flipV="1">
            <a:off x="4637456" y="2274388"/>
            <a:ext cx="2925527" cy="2925527"/>
          </a:xfrm>
          <a:prstGeom prst="pie">
            <a:avLst>
              <a:gd name="adj1" fmla="val 16178314"/>
              <a:gd name="adj2" fmla="val 21573889"/>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200" b="0" i="0" u="none" strike="noStrike" kern="1200" cap="none" spc="0" normalizeH="0" baseline="0" noProof="0" dirty="0">
              <a:ln>
                <a:noFill/>
              </a:ln>
              <a:solidFill>
                <a:sysClr val="windowText" lastClr="000000"/>
              </a:solidFill>
              <a:effectLst/>
              <a:uLnTx/>
              <a:uFillTx/>
              <a:ea typeface="+mn-ea"/>
              <a:cs typeface="+mn-cs"/>
            </a:endParaRPr>
          </a:p>
        </p:txBody>
      </p:sp>
      <p:sp>
        <p:nvSpPr>
          <p:cNvPr id="6" name="TextBox 5">
            <a:extLst>
              <a:ext uri="{FF2B5EF4-FFF2-40B4-BE49-F238E27FC236}">
                <a16:creationId xmlns:a16="http://schemas.microsoft.com/office/drawing/2014/main" id="{2C32FBD5-62D4-37BC-AD5A-020E5A83B07D}"/>
              </a:ext>
            </a:extLst>
          </p:cNvPr>
          <p:cNvSpPr txBox="1"/>
          <p:nvPr/>
        </p:nvSpPr>
        <p:spPr>
          <a:xfrm>
            <a:off x="4711314" y="3036205"/>
            <a:ext cx="2662169" cy="1071062"/>
          </a:xfrm>
          <a:prstGeom prst="rect">
            <a:avLst/>
          </a:prstGeom>
          <a:noFill/>
        </p:spPr>
        <p:txBody>
          <a:bodyPr vert="horz" wrap="square" lIns="91440" tIns="91440" rIns="91440" bIns="91440" rtlCol="0" anchor="ctr" anchorCtr="0">
            <a:spAutoFit/>
          </a:bodyPr>
          <a:lstStyle/>
          <a:p>
            <a:pPr marL="17463" marR="0" lvl="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2400" b="1" dirty="0">
                <a:latin typeface="Barlow Condensed SemiBold" panose="00000706000000000000" pitchFamily="2" charset="0"/>
                <a:cs typeface="Arial" panose="020B0604020202020204" pitchFamily="34" charset="0"/>
              </a:rPr>
              <a:t>ANDREW </a:t>
            </a:r>
            <a:br>
              <a:rPr lang="en-US" sz="2400" b="1" dirty="0">
                <a:latin typeface="Barlow Condensed SemiBold" panose="00000706000000000000" pitchFamily="2" charset="0"/>
                <a:cs typeface="Arial" panose="020B0604020202020204" pitchFamily="34" charset="0"/>
              </a:rPr>
            </a:br>
            <a:r>
              <a:rPr lang="en-US" sz="2400" b="1" dirty="0">
                <a:latin typeface="Barlow Condensed SemiBold" panose="00000706000000000000" pitchFamily="2" charset="0"/>
                <a:cs typeface="Arial" panose="020B0604020202020204" pitchFamily="34" charset="0"/>
              </a:rPr>
              <a:t>GREEN AGENDA </a:t>
            </a:r>
            <a:br>
              <a:rPr lang="en-US" sz="2400" b="1" dirty="0">
                <a:latin typeface="Barlow Condensed SemiBold" panose="00000706000000000000" pitchFamily="2" charset="0"/>
                <a:cs typeface="Arial" panose="020B0604020202020204" pitchFamily="34" charset="0"/>
              </a:rPr>
            </a:br>
            <a:r>
              <a:rPr lang="en-US" sz="2400" b="1" dirty="0">
                <a:latin typeface="Barlow Condensed SemiBold" panose="00000706000000000000" pitchFamily="2" charset="0"/>
                <a:cs typeface="Arial" panose="020B0604020202020204" pitchFamily="34" charset="0"/>
              </a:rPr>
              <a:t>FOR SUSTAINABILITY</a:t>
            </a:r>
            <a:endParaRPr kumimoji="0" lang="en-US" sz="2400" b="1" i="0" u="none" strike="noStrike" kern="1200" cap="none" spc="0" normalizeH="0" baseline="0" noProof="0" dirty="0">
              <a:ln>
                <a:noFill/>
              </a:ln>
              <a:effectLst/>
              <a:uLnTx/>
              <a:uFillTx/>
              <a:latin typeface="Barlow Condensed SemiBold" panose="00000706000000000000" pitchFamily="2" charset="0"/>
              <a:cs typeface="Arial" panose="020B0604020202020204" pitchFamily="34" charset="0"/>
            </a:endParaRPr>
          </a:p>
        </p:txBody>
      </p:sp>
      <p:grpSp>
        <p:nvGrpSpPr>
          <p:cNvPr id="37" name="Group 36">
            <a:extLst>
              <a:ext uri="{FF2B5EF4-FFF2-40B4-BE49-F238E27FC236}">
                <a16:creationId xmlns:a16="http://schemas.microsoft.com/office/drawing/2014/main" id="{966EA2BF-2B83-F807-1F18-A60730104884}"/>
              </a:ext>
            </a:extLst>
          </p:cNvPr>
          <p:cNvGrpSpPr/>
          <p:nvPr/>
        </p:nvGrpSpPr>
        <p:grpSpPr>
          <a:xfrm>
            <a:off x="4251352" y="1925065"/>
            <a:ext cx="3688920" cy="3597738"/>
            <a:chOff x="4251352" y="1716987"/>
            <a:chExt cx="3688920" cy="3597738"/>
          </a:xfrm>
        </p:grpSpPr>
        <p:sp>
          <p:nvSpPr>
            <p:cNvPr id="11" name="Freeform: Shape 10">
              <a:extLst>
                <a:ext uri="{FF2B5EF4-FFF2-40B4-BE49-F238E27FC236}">
                  <a16:creationId xmlns:a16="http://schemas.microsoft.com/office/drawing/2014/main" id="{783E7ECE-E399-262B-0F90-063148860848}"/>
                </a:ext>
              </a:extLst>
            </p:cNvPr>
            <p:cNvSpPr/>
            <p:nvPr/>
          </p:nvSpPr>
          <p:spPr>
            <a:xfrm rot="4028509">
              <a:off x="5849757" y="1683786"/>
              <a:ext cx="1407431" cy="1473834"/>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51B31B83-D8D7-3CCA-2C2A-EDD1E99AA034}"/>
                </a:ext>
              </a:extLst>
            </p:cNvPr>
            <p:cNvSpPr/>
            <p:nvPr/>
          </p:nvSpPr>
          <p:spPr>
            <a:xfrm rot="20228509">
              <a:off x="4251352" y="2318763"/>
              <a:ext cx="1407424" cy="1473830"/>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F9EE6345-E119-862B-23FB-E92D5B61D46E}"/>
                </a:ext>
              </a:extLst>
            </p:cNvPr>
            <p:cNvSpPr/>
            <p:nvPr/>
          </p:nvSpPr>
          <p:spPr>
            <a:xfrm rot="14828509">
              <a:off x="4951221" y="3874100"/>
              <a:ext cx="1407420" cy="1473829"/>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D1809C05-7176-F27B-1AFE-E619327E8903}"/>
                </a:ext>
              </a:extLst>
            </p:cNvPr>
            <p:cNvSpPr/>
            <p:nvPr/>
          </p:nvSpPr>
          <p:spPr>
            <a:xfrm rot="9428509">
              <a:off x="6463192" y="3236978"/>
              <a:ext cx="1407419" cy="1473830"/>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5" name="Graphic 14" descr="Renewable Energy outline">
              <a:extLst>
                <a:ext uri="{FF2B5EF4-FFF2-40B4-BE49-F238E27FC236}">
                  <a16:creationId xmlns:a16="http://schemas.microsoft.com/office/drawing/2014/main" id="{3F96E5EA-1A9D-8BE1-A121-74C61FD6161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00530" y="1771096"/>
              <a:ext cx="775068" cy="775063"/>
            </a:xfrm>
            <a:prstGeom prst="rect">
              <a:avLst/>
            </a:prstGeom>
          </p:spPr>
        </p:pic>
        <p:pic>
          <p:nvPicPr>
            <p:cNvPr id="16" name="Graphic 15" descr="Stopwatch 66% outline">
              <a:extLst>
                <a:ext uri="{FF2B5EF4-FFF2-40B4-BE49-F238E27FC236}">
                  <a16:creationId xmlns:a16="http://schemas.microsoft.com/office/drawing/2014/main" id="{0AE3E8A1-C17E-929D-B4C4-B5CBADC7E1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6068" y="2630866"/>
              <a:ext cx="827724" cy="827719"/>
            </a:xfrm>
            <a:prstGeom prst="rect">
              <a:avLst/>
            </a:prstGeom>
          </p:spPr>
        </p:pic>
        <p:pic>
          <p:nvPicPr>
            <p:cNvPr id="17" name="Graphic 16" descr="Box outline">
              <a:extLst>
                <a:ext uri="{FF2B5EF4-FFF2-40B4-BE49-F238E27FC236}">
                  <a16:creationId xmlns:a16="http://schemas.microsoft.com/office/drawing/2014/main" id="{0E50357D-E2D1-2B3C-998A-2CE2DD4852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72690" y="4392041"/>
              <a:ext cx="822610" cy="822606"/>
            </a:xfrm>
            <a:prstGeom prst="rect">
              <a:avLst/>
            </a:prstGeom>
          </p:spPr>
        </p:pic>
        <p:pic>
          <p:nvPicPr>
            <p:cNvPr id="18" name="Graphic 17" descr="Gears outline">
              <a:extLst>
                <a:ext uri="{FF2B5EF4-FFF2-40B4-BE49-F238E27FC236}">
                  <a16:creationId xmlns:a16="http://schemas.microsoft.com/office/drawing/2014/main" id="{74EA4CC1-D8B9-C46B-EE48-155311004E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2589">
              <a:off x="6890623" y="3243718"/>
              <a:ext cx="1049649" cy="1049645"/>
            </a:xfrm>
            <a:prstGeom prst="rect">
              <a:avLst/>
            </a:prstGeom>
          </p:spPr>
        </p:pic>
      </p:grpSp>
      <p:sp>
        <p:nvSpPr>
          <p:cNvPr id="24" name="TextBox 23">
            <a:extLst>
              <a:ext uri="{FF2B5EF4-FFF2-40B4-BE49-F238E27FC236}">
                <a16:creationId xmlns:a16="http://schemas.microsoft.com/office/drawing/2014/main" id="{91A2417F-25C8-A3CE-61C5-21448B7FFC6A}"/>
              </a:ext>
            </a:extLst>
          </p:cNvPr>
          <p:cNvSpPr txBox="1"/>
          <p:nvPr/>
        </p:nvSpPr>
        <p:spPr>
          <a:xfrm>
            <a:off x="8781940" y="688238"/>
            <a:ext cx="2807038" cy="433965"/>
          </a:xfrm>
          <a:prstGeom prst="rect">
            <a:avLst/>
          </a:prstGeom>
          <a:noFill/>
        </p:spPr>
        <p:txBody>
          <a:bodyPr vert="horz" wrap="square" lIns="91440" tIns="91440" rIns="91440" bIns="91440" rtlCol="0" anchor="ctr" anchorCtr="0">
            <a:spAutoFit/>
          </a:bodyPr>
          <a:lstStyle/>
          <a:p>
            <a:pPr marL="17463"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srgbClr val="447327"/>
                </a:solidFill>
                <a:effectLst/>
                <a:uLnTx/>
                <a:uFillTx/>
                <a:latin typeface="Barlow Condensed SemiBold" panose="00000706000000000000" pitchFamily="2" charset="0"/>
                <a:cs typeface="Arial" panose="020B0604020202020204" pitchFamily="34" charset="0"/>
              </a:rPr>
              <a:t>ECO-FRIENDLY DESIGNS</a:t>
            </a:r>
          </a:p>
        </p:txBody>
      </p:sp>
      <p:sp>
        <p:nvSpPr>
          <p:cNvPr id="27" name="TextBox 26">
            <a:extLst>
              <a:ext uri="{FF2B5EF4-FFF2-40B4-BE49-F238E27FC236}">
                <a16:creationId xmlns:a16="http://schemas.microsoft.com/office/drawing/2014/main" id="{9F99979F-22FF-F97A-5DDA-15BF2EE548C3}"/>
              </a:ext>
            </a:extLst>
          </p:cNvPr>
          <p:cNvSpPr txBox="1"/>
          <p:nvPr/>
        </p:nvSpPr>
        <p:spPr>
          <a:xfrm>
            <a:off x="757348" y="3914728"/>
            <a:ext cx="2807038" cy="683264"/>
          </a:xfrm>
          <a:prstGeom prst="rect">
            <a:avLst/>
          </a:prstGeom>
          <a:noFill/>
        </p:spPr>
        <p:txBody>
          <a:bodyPr vert="horz" wrap="square" lIns="91440" tIns="91440" rIns="91440" bIns="91440" rtlCol="0" anchor="ctr" anchorCtr="0">
            <a:spAutoFit/>
          </a:bodyPr>
          <a:lstStyle/>
          <a:p>
            <a:pPr marL="17463"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srgbClr val="447327"/>
                </a:solidFill>
                <a:effectLst/>
                <a:uLnTx/>
                <a:uFillTx/>
                <a:latin typeface="Barlow Condensed SemiBold" panose="00000706000000000000" pitchFamily="2" charset="0"/>
                <a:cs typeface="Arial" panose="020B0604020202020204" pitchFamily="34" charset="0"/>
              </a:rPr>
              <a:t>RETHINKING PACKAGING AND LOGISTICS</a:t>
            </a:r>
          </a:p>
        </p:txBody>
      </p:sp>
      <p:sp>
        <p:nvSpPr>
          <p:cNvPr id="28" name="TextBox 27">
            <a:extLst>
              <a:ext uri="{FF2B5EF4-FFF2-40B4-BE49-F238E27FC236}">
                <a16:creationId xmlns:a16="http://schemas.microsoft.com/office/drawing/2014/main" id="{E8131492-496E-4587-9F85-183B0E67FCE9}"/>
              </a:ext>
            </a:extLst>
          </p:cNvPr>
          <p:cNvSpPr txBox="1"/>
          <p:nvPr/>
        </p:nvSpPr>
        <p:spPr>
          <a:xfrm>
            <a:off x="8867754" y="3914728"/>
            <a:ext cx="2721223" cy="683264"/>
          </a:xfrm>
          <a:prstGeom prst="rect">
            <a:avLst/>
          </a:prstGeom>
          <a:noFill/>
        </p:spPr>
        <p:txBody>
          <a:bodyPr vert="horz" wrap="square" lIns="91440" tIns="91440" rIns="91440" bIns="91440" rtlCol="0" anchor="ctr" anchorCtr="0">
            <a:spAutoFit/>
          </a:bodyPr>
          <a:lstStyle/>
          <a:p>
            <a:pPr marL="17463"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srgbClr val="447327"/>
                </a:solidFill>
                <a:effectLst/>
                <a:uLnTx/>
                <a:uFillTx/>
                <a:latin typeface="Barlow Condensed SemiBold" panose="00000706000000000000" pitchFamily="2" charset="0"/>
                <a:cs typeface="Arial" panose="020B0604020202020204" pitchFamily="34" charset="0"/>
              </a:rPr>
              <a:t>SUSTAINABLE MANUFACTURING </a:t>
            </a:r>
            <a:br>
              <a:rPr kumimoji="0" lang="en-US" i="0" u="none" strike="noStrike" kern="1200" cap="none" spc="0" normalizeH="0" baseline="0" noProof="0" dirty="0">
                <a:ln>
                  <a:noFill/>
                </a:ln>
                <a:solidFill>
                  <a:srgbClr val="447327"/>
                </a:solidFill>
                <a:effectLst/>
                <a:uLnTx/>
                <a:uFillTx/>
                <a:latin typeface="Barlow Condensed SemiBold" panose="00000706000000000000" pitchFamily="2" charset="0"/>
                <a:cs typeface="Arial" panose="020B0604020202020204" pitchFamily="34" charset="0"/>
              </a:rPr>
            </a:br>
            <a:r>
              <a:rPr kumimoji="0" lang="en-US" i="0" u="none" strike="noStrike" kern="1200" cap="none" spc="0" normalizeH="0" baseline="0" noProof="0" dirty="0">
                <a:ln>
                  <a:noFill/>
                </a:ln>
                <a:solidFill>
                  <a:srgbClr val="447327"/>
                </a:solidFill>
                <a:effectLst/>
                <a:uLnTx/>
                <a:uFillTx/>
                <a:latin typeface="Barlow Condensed SemiBold" panose="00000706000000000000" pitchFamily="2" charset="0"/>
                <a:cs typeface="Arial" panose="020B0604020202020204" pitchFamily="34" charset="0"/>
              </a:rPr>
              <a:t>PROCESSES</a:t>
            </a:r>
          </a:p>
        </p:txBody>
      </p:sp>
      <p:sp>
        <p:nvSpPr>
          <p:cNvPr id="31" name="TextBox 30">
            <a:extLst>
              <a:ext uri="{FF2B5EF4-FFF2-40B4-BE49-F238E27FC236}">
                <a16:creationId xmlns:a16="http://schemas.microsoft.com/office/drawing/2014/main" id="{73E6838B-2CBE-82E9-EAF1-482D6B2D3ED8}"/>
              </a:ext>
            </a:extLst>
          </p:cNvPr>
          <p:cNvSpPr txBox="1"/>
          <p:nvPr/>
        </p:nvSpPr>
        <p:spPr>
          <a:xfrm>
            <a:off x="783739" y="1085108"/>
            <a:ext cx="3918790" cy="1344727"/>
          </a:xfrm>
          <a:prstGeom prst="rect">
            <a:avLst/>
          </a:prstGeom>
          <a:noFill/>
        </p:spPr>
        <p:txBody>
          <a:bodyPr vert="horz" wrap="square" lIns="91440" tIns="91440" rIns="91440" bIns="91440" rtlCol="0" anchor="ctr" anchorCtr="0">
            <a:spAutoFit/>
          </a:bodyPr>
          <a:lstStyle/>
          <a:p>
            <a:pPr marL="17463" marR="0" algn="just"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it-IT" sz="1200" b="0" i="0" u="none" strike="noStrike" kern="1200" cap="none" spc="0" normalizeH="0" baseline="0" noProof="0" dirty="0">
                <a:ln>
                  <a:noFill/>
                </a:ln>
                <a:effectLst/>
                <a:uLnTx/>
                <a:uFillTx/>
                <a:latin typeface="Barlow Condensed SemiBold" panose="00000706000000000000" pitchFamily="2" charset="0"/>
              </a:rPr>
              <a:t>Objectiv</a:t>
            </a:r>
            <a:r>
              <a:rPr lang="it-IT" sz="1200" dirty="0">
                <a:latin typeface="Barlow Condensed SemiBold" panose="00000706000000000000" pitchFamily="2" charset="0"/>
              </a:rPr>
              <a:t>e</a:t>
            </a:r>
            <a:r>
              <a:rPr lang="it-IT" sz="1100" dirty="0">
                <a:latin typeface="Barlow Condensed SemiBold" panose="00000706000000000000" pitchFamily="2" charset="0"/>
              </a:rPr>
              <a:t>: </a:t>
            </a:r>
            <a:r>
              <a:rPr kumimoji="0" lang="en-US" sz="1050" b="0" i="0" u="none" strike="noStrike" kern="1200" cap="none" spc="0" normalizeH="0" baseline="0" noProof="0" dirty="0">
                <a:ln>
                  <a:noFill/>
                </a:ln>
                <a:effectLst/>
                <a:uLnTx/>
                <a:uFillTx/>
                <a:latin typeface="Barlow Light" panose="00000400000000000000" pitchFamily="2" charset="0"/>
              </a:rPr>
              <a:t>Extend our solutions lifecycles to maintain the value of products and material as long as possible</a:t>
            </a:r>
            <a:endParaRPr kumimoji="0" lang="it-IT" sz="1050" b="0" i="0" u="none" strike="noStrike" kern="1200" cap="none" spc="0" normalizeH="0" baseline="0" noProof="0" dirty="0">
              <a:ln>
                <a:noFill/>
              </a:ln>
              <a:effectLst/>
              <a:uLnTx/>
              <a:uFillTx/>
              <a:latin typeface="Barlow Light" panose="00000400000000000000" pitchFamily="2" charset="0"/>
            </a:endParaRPr>
          </a:p>
          <a:p>
            <a:pPr marL="17463" marR="0" algn="just" defTabSz="914400" rtl="0" eaLnBrk="1" fontAlgn="auto" latinLnBrk="0" hangingPunct="1">
              <a:lnSpc>
                <a:spcPct val="90000"/>
              </a:lnSpc>
              <a:spcBef>
                <a:spcPts val="1000"/>
              </a:spcBef>
              <a:spcAft>
                <a:spcPts val="0"/>
              </a:spcAft>
              <a:buClrTx/>
              <a:buSzTx/>
              <a:buFont typeface="Arial" panose="020B0604020202020204" pitchFamily="34" charset="0"/>
              <a:buNone/>
            </a:pPr>
            <a:r>
              <a:rPr lang="it-IT" sz="1200" dirty="0">
                <a:latin typeface="Barlow Condensed SemiBold" panose="00000706000000000000" pitchFamily="2" charset="0"/>
              </a:rPr>
              <a:t>Guiding principles: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Optimize the end of fife (EOL) treatment of our products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Offer new services to our customers to extend the lifespan of their products: refurbishment service for old base station antennas and filters</a:t>
            </a:r>
          </a:p>
        </p:txBody>
      </p:sp>
      <p:sp>
        <p:nvSpPr>
          <p:cNvPr id="32" name="TextBox 31">
            <a:extLst>
              <a:ext uri="{FF2B5EF4-FFF2-40B4-BE49-F238E27FC236}">
                <a16:creationId xmlns:a16="http://schemas.microsoft.com/office/drawing/2014/main" id="{B54F0821-3CB6-12F9-8290-5384592EA5ED}"/>
              </a:ext>
            </a:extLst>
          </p:cNvPr>
          <p:cNvSpPr txBox="1"/>
          <p:nvPr/>
        </p:nvSpPr>
        <p:spPr>
          <a:xfrm>
            <a:off x="7516604" y="1095367"/>
            <a:ext cx="4072374" cy="2452723"/>
          </a:xfrm>
          <a:prstGeom prst="rect">
            <a:avLst/>
          </a:prstGeom>
          <a:noFill/>
        </p:spPr>
        <p:txBody>
          <a:bodyPr vert="horz" wrap="square" lIns="91440" tIns="91440" rIns="91440" bIns="91440" rtlCol="0" anchor="ctr" anchorCtr="0">
            <a:spAutoFit/>
          </a:bodyPr>
          <a:lstStyle/>
          <a:p>
            <a:pPr marL="17463" marR="0" algn="just"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it-IT" sz="1200" b="0" i="0" u="none" strike="noStrike" kern="1200" cap="none" spc="0" normalizeH="0" baseline="0" noProof="0" dirty="0">
                <a:ln>
                  <a:noFill/>
                </a:ln>
                <a:effectLst/>
                <a:uLnTx/>
                <a:uFillTx/>
                <a:latin typeface="Barlow Condensed SemiBold" panose="00000706000000000000" pitchFamily="2" charset="0"/>
              </a:rPr>
              <a:t>Objectiv</a:t>
            </a:r>
            <a:r>
              <a:rPr lang="it-IT" sz="1200" dirty="0">
                <a:latin typeface="Barlow Condensed SemiBold" panose="00000706000000000000" pitchFamily="2" charset="0"/>
              </a:rPr>
              <a:t>e</a:t>
            </a:r>
            <a:r>
              <a:rPr lang="it-IT" sz="1100" dirty="0">
                <a:latin typeface="Barlow Condensed SemiBold" panose="00000706000000000000" pitchFamily="2" charset="0"/>
              </a:rPr>
              <a:t>: </a:t>
            </a:r>
            <a:r>
              <a:rPr kumimoji="0" lang="en-US" sz="1050" b="0" i="0" u="none" strike="noStrike" kern="1200" cap="none" spc="0" normalizeH="0" baseline="0" noProof="0" dirty="0">
                <a:ln>
                  <a:noFill/>
                </a:ln>
                <a:effectLst/>
                <a:uLnTx/>
                <a:uFillTx/>
                <a:latin typeface="Barlow Light" panose="00000400000000000000" pitchFamily="2" charset="0"/>
              </a:rPr>
              <a:t>Design eco-friendly products for more efficient networks through a smart use of resources</a:t>
            </a:r>
          </a:p>
          <a:p>
            <a:pPr marL="17463" marR="0" algn="just" defTabSz="914400" rtl="0" eaLnBrk="1" fontAlgn="auto" latinLnBrk="0" hangingPunct="1">
              <a:lnSpc>
                <a:spcPct val="90000"/>
              </a:lnSpc>
              <a:spcBef>
                <a:spcPts val="1000"/>
              </a:spcBef>
              <a:spcAft>
                <a:spcPts val="0"/>
              </a:spcAft>
              <a:buClrTx/>
              <a:buSzTx/>
              <a:buFont typeface="Arial" panose="020B0604020202020204" pitchFamily="34" charset="0"/>
              <a:buNone/>
            </a:pPr>
            <a:r>
              <a:rPr lang="it-IT" sz="1200" dirty="0">
                <a:latin typeface="Barlow Condensed SemiBold" panose="00000706000000000000" pitchFamily="2" charset="0"/>
              </a:rPr>
              <a:t>Guiding principles: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Realization of Life Cycle Assessment (LCA) to understand how our products impact environment at all stages of their lifecycle: LCA factsheets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Design optimization for weight reduction</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Use of eco-friendly materials: recycled and recyclable materials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Development of new tools to help our customers assess the environmental impact of our products like our SVScore </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Design in compliance with regulations on product’s content: RoHS, REACH, Restricted Substance, …</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Support our customers decarbonization journey in their network design and modernization by proposing energy efficient products that fit their needs, e.g. SEED antennas, ERA system, and more.</a:t>
            </a:r>
          </a:p>
        </p:txBody>
      </p:sp>
      <p:sp>
        <p:nvSpPr>
          <p:cNvPr id="33" name="TextBox 32">
            <a:extLst>
              <a:ext uri="{FF2B5EF4-FFF2-40B4-BE49-F238E27FC236}">
                <a16:creationId xmlns:a16="http://schemas.microsoft.com/office/drawing/2014/main" id="{8F52A6F1-58F9-7741-033B-5B55E31BC908}"/>
              </a:ext>
            </a:extLst>
          </p:cNvPr>
          <p:cNvSpPr txBox="1"/>
          <p:nvPr/>
        </p:nvSpPr>
        <p:spPr>
          <a:xfrm>
            <a:off x="783738" y="4580022"/>
            <a:ext cx="3918791" cy="1621726"/>
          </a:xfrm>
          <a:prstGeom prst="rect">
            <a:avLst/>
          </a:prstGeom>
          <a:noFill/>
        </p:spPr>
        <p:txBody>
          <a:bodyPr vert="horz" wrap="square" lIns="91440" tIns="91440" rIns="91440" bIns="91440" rtlCol="0" anchor="ctr" anchorCtr="0">
            <a:spAutoFit/>
          </a:bodyPr>
          <a:lstStyle/>
          <a:p>
            <a:pPr marL="17463" marR="0" algn="just"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it-IT" sz="1200" b="0" i="0" u="none" strike="noStrike" kern="1200" cap="none" spc="0" normalizeH="0" baseline="0" noProof="0" dirty="0">
                <a:ln>
                  <a:noFill/>
                </a:ln>
                <a:effectLst/>
                <a:uLnTx/>
                <a:uFillTx/>
                <a:latin typeface="Barlow Condensed SemiBold" panose="00000706000000000000" pitchFamily="2" charset="0"/>
              </a:rPr>
              <a:t>Objectiv</a:t>
            </a:r>
            <a:r>
              <a:rPr lang="it-IT" sz="1200" dirty="0">
                <a:latin typeface="Barlow Condensed SemiBold" panose="00000706000000000000" pitchFamily="2" charset="0"/>
              </a:rPr>
              <a:t>e</a:t>
            </a:r>
            <a:r>
              <a:rPr lang="it-IT" sz="1100" dirty="0">
                <a:latin typeface="Barlow Condensed SemiBold" panose="00000706000000000000" pitchFamily="2" charset="0"/>
              </a:rPr>
              <a:t>: </a:t>
            </a:r>
            <a:r>
              <a:rPr kumimoji="0" lang="en-US" sz="1050" b="0" i="0" u="none" strike="noStrike" kern="1200" cap="none" spc="0" normalizeH="0" baseline="0" noProof="0" dirty="0">
                <a:ln>
                  <a:noFill/>
                </a:ln>
                <a:effectLst/>
                <a:uLnTx/>
                <a:uFillTx/>
                <a:latin typeface="Barlow Light" panose="00000400000000000000" pitchFamily="2" charset="0"/>
              </a:rPr>
              <a:t>Reduce distribution impacts by optimizing packaging and transportation</a:t>
            </a:r>
          </a:p>
          <a:p>
            <a:pPr marL="17463" marR="0" algn="just" defTabSz="914400" rtl="0" eaLnBrk="1" fontAlgn="auto" latinLnBrk="0" hangingPunct="1">
              <a:lnSpc>
                <a:spcPct val="90000"/>
              </a:lnSpc>
              <a:spcBef>
                <a:spcPts val="1000"/>
              </a:spcBef>
              <a:spcAft>
                <a:spcPts val="0"/>
              </a:spcAft>
              <a:buClrTx/>
              <a:buSzTx/>
              <a:buFont typeface="Arial" panose="020B0604020202020204" pitchFamily="34" charset="0"/>
              <a:buNone/>
            </a:pPr>
            <a:r>
              <a:rPr lang="it-IT" sz="1200" dirty="0">
                <a:latin typeface="Barlow Condensed SemiBold" panose="00000706000000000000" pitchFamily="2" charset="0"/>
              </a:rPr>
              <a:t>Guiding principles: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Design packaging solutions that enable transportation efficiency by increasing container loading rate</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Use packaging that eliminate or minimize the use of Single-use plastics and non-recyclable materials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Remove paper documentation by implementing digital documentation</a:t>
            </a:r>
          </a:p>
        </p:txBody>
      </p:sp>
      <p:sp>
        <p:nvSpPr>
          <p:cNvPr id="34" name="TextBox 33">
            <a:extLst>
              <a:ext uri="{FF2B5EF4-FFF2-40B4-BE49-F238E27FC236}">
                <a16:creationId xmlns:a16="http://schemas.microsoft.com/office/drawing/2014/main" id="{2D08F436-C66D-A90B-94C2-AEB57C234EBE}"/>
              </a:ext>
            </a:extLst>
          </p:cNvPr>
          <p:cNvSpPr txBox="1"/>
          <p:nvPr/>
        </p:nvSpPr>
        <p:spPr>
          <a:xfrm>
            <a:off x="7695475" y="4580022"/>
            <a:ext cx="3794814" cy="1621726"/>
          </a:xfrm>
          <a:prstGeom prst="rect">
            <a:avLst/>
          </a:prstGeom>
          <a:noFill/>
        </p:spPr>
        <p:txBody>
          <a:bodyPr vert="horz" wrap="square" lIns="91440" tIns="91440" rIns="91440" bIns="91440" rtlCol="0" anchor="ctr" anchorCtr="0">
            <a:spAutoFit/>
          </a:bodyPr>
          <a:lstStyle/>
          <a:p>
            <a:pPr marL="17463" marR="0" algn="just" defTabSz="914400" rtl="0" eaLnBrk="1" fontAlgn="auto" latinLnBrk="0" hangingPunct="1">
              <a:lnSpc>
                <a:spcPct val="90000"/>
              </a:lnSpc>
              <a:spcBef>
                <a:spcPts val="1000"/>
              </a:spcBef>
              <a:spcAft>
                <a:spcPts val="0"/>
              </a:spcAft>
              <a:buClrTx/>
              <a:buSzTx/>
              <a:buFont typeface="Arial" panose="020B0604020202020204" pitchFamily="34" charset="0"/>
              <a:buNone/>
            </a:pPr>
            <a:r>
              <a:rPr kumimoji="0" lang="it-IT" sz="1200" b="0" i="0" u="none" strike="noStrike" kern="1200" cap="none" spc="0" normalizeH="0" baseline="0" noProof="0" dirty="0">
                <a:ln>
                  <a:noFill/>
                </a:ln>
                <a:effectLst/>
                <a:uLnTx/>
                <a:uFillTx/>
                <a:latin typeface="Barlow Condensed SemiBold" panose="00000706000000000000" pitchFamily="2" charset="0"/>
              </a:rPr>
              <a:t>Objectiv</a:t>
            </a:r>
            <a:r>
              <a:rPr lang="it-IT" sz="1200" dirty="0">
                <a:latin typeface="Barlow Condensed SemiBold" panose="00000706000000000000" pitchFamily="2" charset="0"/>
              </a:rPr>
              <a:t>e</a:t>
            </a:r>
            <a:r>
              <a:rPr lang="it-IT" sz="1100" dirty="0">
                <a:latin typeface="Barlow Condensed SemiBold" panose="00000706000000000000" pitchFamily="2" charset="0"/>
              </a:rPr>
              <a:t>: </a:t>
            </a:r>
            <a:r>
              <a:rPr kumimoji="0" lang="en-US" sz="1050" b="0" i="0" u="none" strike="noStrike" kern="1200" cap="none" spc="0" normalizeH="0" baseline="0" noProof="0" dirty="0">
                <a:ln>
                  <a:noFill/>
                </a:ln>
                <a:effectLst/>
                <a:uLnTx/>
                <a:uFillTx/>
                <a:latin typeface="Barlow Light" panose="00000400000000000000" pitchFamily="2" charset="0"/>
              </a:rPr>
              <a:t>Reduce GHG emissions in our manufacturing plants and in our suppliers' facilities</a:t>
            </a:r>
          </a:p>
          <a:p>
            <a:pPr marL="17463" marR="0" algn="just" defTabSz="914400" rtl="0" eaLnBrk="1" fontAlgn="auto" latinLnBrk="0" hangingPunct="1">
              <a:lnSpc>
                <a:spcPct val="90000"/>
              </a:lnSpc>
              <a:spcBef>
                <a:spcPts val="1000"/>
              </a:spcBef>
              <a:spcAft>
                <a:spcPts val="0"/>
              </a:spcAft>
              <a:buClrTx/>
              <a:buSzTx/>
              <a:buFont typeface="Arial" panose="020B0604020202020204" pitchFamily="34" charset="0"/>
              <a:buNone/>
            </a:pPr>
            <a:r>
              <a:rPr lang="it-IT" sz="1200" dirty="0">
                <a:latin typeface="Barlow Condensed SemiBold" panose="00000706000000000000" pitchFamily="2" charset="0"/>
              </a:rPr>
              <a:t>Guiding principles: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Reduce the energy used during manufacturing operations at suppliers’ facilities and in our internal plants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Transition to renewable energies</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Implement Single Use Plastics free requirement in our supply chain</a:t>
            </a:r>
          </a:p>
          <a:p>
            <a:pPr marL="174625" marR="0" indent="-157163" algn="just" defTabSz="914400" rtl="0" eaLnBrk="1" fontAlgn="auto" latinLnBrk="0" hangingPunct="1">
              <a:lnSpc>
                <a:spcPct val="90000"/>
              </a:lnSpc>
              <a:spcAft>
                <a:spcPts val="0"/>
              </a:spcAft>
              <a:buClr>
                <a:srgbClr val="447327"/>
              </a:buClr>
              <a:buSzTx/>
              <a:buFont typeface="Arial" panose="020B0604020202020204" pitchFamily="34" charset="0"/>
              <a:buChar char="•"/>
            </a:pPr>
            <a:r>
              <a:rPr lang="en-US" sz="1000" dirty="0">
                <a:latin typeface="Barlow Light" panose="00000400000000000000" pitchFamily="2" charset="0"/>
              </a:rPr>
              <a:t>Certify manufacturing sites to the ISO 14001 standard</a:t>
            </a:r>
          </a:p>
        </p:txBody>
      </p:sp>
      <p:sp>
        <p:nvSpPr>
          <p:cNvPr id="35" name="TextBox 34">
            <a:extLst>
              <a:ext uri="{FF2B5EF4-FFF2-40B4-BE49-F238E27FC236}">
                <a16:creationId xmlns:a16="http://schemas.microsoft.com/office/drawing/2014/main" id="{A9CB8CF4-9B8E-0530-928F-1E2F99AB2B6C}"/>
              </a:ext>
            </a:extLst>
          </p:cNvPr>
          <p:cNvSpPr txBox="1"/>
          <p:nvPr/>
        </p:nvSpPr>
        <p:spPr>
          <a:xfrm>
            <a:off x="484303" y="163435"/>
            <a:ext cx="11223394" cy="246221"/>
          </a:xfrm>
          <a:prstGeom prst="rect">
            <a:avLst/>
          </a:prstGeom>
          <a:noFill/>
        </p:spPr>
        <p:txBody>
          <a:bodyPr wrap="square" lIns="0">
            <a:spAutoFit/>
          </a:bodyPr>
          <a:lstStyle/>
          <a:p>
            <a:pPr marL="0" marR="0" indent="0" algn="r">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Tree>
    <p:extLst>
      <p:ext uri="{BB962C8B-B14F-4D97-AF65-F5344CB8AC3E}">
        <p14:creationId xmlns:p14="http://schemas.microsoft.com/office/powerpoint/2010/main" val="1116487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7C5EAC8-A3BF-54FD-E41C-24AA2C1EC823}"/>
              </a:ext>
            </a:extLst>
          </p:cNvPr>
          <p:cNvSpPr/>
          <p:nvPr/>
        </p:nvSpPr>
        <p:spPr>
          <a:xfrm>
            <a:off x="0" y="799166"/>
            <a:ext cx="8378687" cy="36494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4" name="Slide Number Placeholder 3">
            <a:extLst>
              <a:ext uri="{FF2B5EF4-FFF2-40B4-BE49-F238E27FC236}">
                <a16:creationId xmlns:a16="http://schemas.microsoft.com/office/drawing/2014/main" id="{605CCD64-29D4-1D91-70E2-26420DB875B5}"/>
              </a:ext>
            </a:extLst>
          </p:cNvPr>
          <p:cNvSpPr>
            <a:spLocks noGrp="1"/>
          </p:cNvSpPr>
          <p:nvPr>
            <p:ph type="sldNum" sz="quarter" idx="11"/>
          </p:nvPr>
        </p:nvSpPr>
        <p:spPr/>
        <p:txBody>
          <a:bodyPr/>
          <a:lstStyle/>
          <a:p>
            <a:fld id="{7FE2BEB5-2653-6044-B03D-162392F9D4CA}" type="slidenum">
              <a:rPr lang="en-US" smtClean="0"/>
              <a:pPr/>
              <a:t>7</a:t>
            </a:fld>
            <a:endParaRPr lang="en-US" dirty="0"/>
          </a:p>
        </p:txBody>
      </p:sp>
      <p:grpSp>
        <p:nvGrpSpPr>
          <p:cNvPr id="15" name="Group 14">
            <a:extLst>
              <a:ext uri="{FF2B5EF4-FFF2-40B4-BE49-F238E27FC236}">
                <a16:creationId xmlns:a16="http://schemas.microsoft.com/office/drawing/2014/main" id="{6E0C95BF-BBCA-A885-2BBF-F9A8AC46CC05}"/>
              </a:ext>
            </a:extLst>
          </p:cNvPr>
          <p:cNvGrpSpPr/>
          <p:nvPr/>
        </p:nvGrpSpPr>
        <p:grpSpPr>
          <a:xfrm>
            <a:off x="283132" y="871296"/>
            <a:ext cx="1210284" cy="1132344"/>
            <a:chOff x="3655502" y="2081119"/>
            <a:chExt cx="2345859" cy="2194791"/>
          </a:xfrm>
        </p:grpSpPr>
        <p:sp>
          <p:nvSpPr>
            <p:cNvPr id="7" name="Freeform: Shape 6">
              <a:extLst>
                <a:ext uri="{FF2B5EF4-FFF2-40B4-BE49-F238E27FC236}">
                  <a16:creationId xmlns:a16="http://schemas.microsoft.com/office/drawing/2014/main" id="{7D0A926C-B053-8F67-E553-06D5AD1966EF}"/>
                </a:ext>
              </a:extLst>
            </p:cNvPr>
            <p:cNvSpPr/>
            <p:nvPr/>
          </p:nvSpPr>
          <p:spPr>
            <a:xfrm rot="4028509">
              <a:off x="4661580" y="2100800"/>
              <a:ext cx="836731" cy="87620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753D56B2-4520-481E-6F4F-01213A29DB89}"/>
                </a:ext>
              </a:extLst>
            </p:cNvPr>
            <p:cNvSpPr/>
            <p:nvPr/>
          </p:nvSpPr>
          <p:spPr>
            <a:xfrm rot="20228509">
              <a:off x="3711313" y="2478300"/>
              <a:ext cx="836727"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A06CB7B7-B6B3-7EC3-B9C6-FC2A4665F6BE}"/>
                </a:ext>
              </a:extLst>
            </p:cNvPr>
            <p:cNvSpPr/>
            <p:nvPr/>
          </p:nvSpPr>
          <p:spPr>
            <a:xfrm rot="14828509">
              <a:off x="4127392" y="3402963"/>
              <a:ext cx="836725" cy="876205"/>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5D86AC1E-C6A5-82E4-EEF1-26041E35DD8D}"/>
                </a:ext>
              </a:extLst>
            </p:cNvPr>
            <p:cNvSpPr/>
            <p:nvPr/>
          </p:nvSpPr>
          <p:spPr>
            <a:xfrm rot="9428509">
              <a:off x="5026273" y="3024187"/>
              <a:ext cx="836724"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1" name="Graphic 10" descr="Renewable Energy outline">
              <a:extLst>
                <a:ext uri="{FF2B5EF4-FFF2-40B4-BE49-F238E27FC236}">
                  <a16:creationId xmlns:a16="http://schemas.microsoft.com/office/drawing/2014/main" id="{3497598C-D1A7-344F-5292-A69BC985BD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9079" y="2081119"/>
              <a:ext cx="603962" cy="603956"/>
            </a:xfrm>
            <a:prstGeom prst="rect">
              <a:avLst/>
            </a:prstGeom>
          </p:spPr>
        </p:pic>
        <p:pic>
          <p:nvPicPr>
            <p:cNvPr id="12" name="Graphic 11" descr="Stopwatch 66% outline">
              <a:extLst>
                <a:ext uri="{FF2B5EF4-FFF2-40B4-BE49-F238E27FC236}">
                  <a16:creationId xmlns:a16="http://schemas.microsoft.com/office/drawing/2014/main" id="{CE55436D-95C1-7359-DEB2-34CCBA2E86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502" y="2587398"/>
              <a:ext cx="644990" cy="644988"/>
            </a:xfrm>
            <a:prstGeom prst="rect">
              <a:avLst/>
            </a:prstGeom>
          </p:spPr>
        </p:pic>
        <p:pic>
          <p:nvPicPr>
            <p:cNvPr id="13" name="Graphic 12" descr="Box outline">
              <a:extLst>
                <a:ext uri="{FF2B5EF4-FFF2-40B4-BE49-F238E27FC236}">
                  <a16:creationId xmlns:a16="http://schemas.microsoft.com/office/drawing/2014/main" id="{1D7A5D55-851F-F40B-1FE3-C995939C607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2530" y="3634906"/>
              <a:ext cx="641006" cy="641004"/>
            </a:xfrm>
            <a:prstGeom prst="rect">
              <a:avLst/>
            </a:prstGeom>
          </p:spPr>
        </p:pic>
        <p:pic>
          <p:nvPicPr>
            <p:cNvPr id="14" name="Graphic 13" descr="Gears outline">
              <a:extLst>
                <a:ext uri="{FF2B5EF4-FFF2-40B4-BE49-F238E27FC236}">
                  <a16:creationId xmlns:a16="http://schemas.microsoft.com/office/drawing/2014/main" id="{D98052BD-2600-7916-0C10-8A949541445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2589">
              <a:off x="5183435" y="2931246"/>
              <a:ext cx="817926" cy="817920"/>
            </a:xfrm>
            <a:prstGeom prst="rect">
              <a:avLst/>
            </a:prstGeom>
          </p:spPr>
        </p:pic>
      </p:grpSp>
      <p:sp>
        <p:nvSpPr>
          <p:cNvPr id="17" name="TextBox 16">
            <a:extLst>
              <a:ext uri="{FF2B5EF4-FFF2-40B4-BE49-F238E27FC236}">
                <a16:creationId xmlns:a16="http://schemas.microsoft.com/office/drawing/2014/main" id="{855F9228-7902-B961-0745-C0FEA50A4643}"/>
              </a:ext>
            </a:extLst>
          </p:cNvPr>
          <p:cNvSpPr txBox="1"/>
          <p:nvPr/>
        </p:nvSpPr>
        <p:spPr>
          <a:xfrm>
            <a:off x="484303" y="163435"/>
            <a:ext cx="11223394" cy="246221"/>
          </a:xfrm>
          <a:prstGeom prst="rect">
            <a:avLst/>
          </a:prstGeom>
          <a:noFill/>
        </p:spPr>
        <p:txBody>
          <a:bodyPr wrap="square" lIns="0">
            <a:spAutoFit/>
          </a:bodyPr>
          <a:lstStyle/>
          <a:p>
            <a:pPr marL="0" marR="0" indent="0">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sp>
        <p:nvSpPr>
          <p:cNvPr id="19" name="TextBox 18">
            <a:extLst>
              <a:ext uri="{FF2B5EF4-FFF2-40B4-BE49-F238E27FC236}">
                <a16:creationId xmlns:a16="http://schemas.microsoft.com/office/drawing/2014/main" id="{F4189063-026D-86CE-F5FC-8C5FA456F119}"/>
              </a:ext>
            </a:extLst>
          </p:cNvPr>
          <p:cNvSpPr txBox="1"/>
          <p:nvPr/>
        </p:nvSpPr>
        <p:spPr>
          <a:xfrm>
            <a:off x="1905815" y="790547"/>
            <a:ext cx="8019709" cy="584775"/>
          </a:xfrm>
          <a:prstGeom prst="rect">
            <a:avLst/>
          </a:prstGeom>
          <a:noFill/>
        </p:spPr>
        <p:txBody>
          <a:bodyPr wrap="square">
            <a:spAutoFit/>
          </a:bodyPr>
          <a:lstStyle/>
          <a:p>
            <a:pPr marL="0" marR="0">
              <a:spcBef>
                <a:spcPts val="0"/>
              </a:spcBef>
              <a:spcAft>
                <a:spcPts val="0"/>
              </a:spcAft>
            </a:pPr>
            <a:r>
              <a:rPr lang="en-US" sz="3200" dirty="0">
                <a:latin typeface="Barlow Condensed" panose="00000506000000000000" pitchFamily="2" charset="0"/>
                <a:ea typeface="MS Mincho" panose="02020609040205080304" pitchFamily="49" charset="-128"/>
                <a:cs typeface="Times New Roman" panose="02020603050405020304" pitchFamily="18" charset="0"/>
              </a:rPr>
              <a:t>Eco-friendly designs </a:t>
            </a:r>
            <a:r>
              <a:rPr lang="en-US" sz="32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t>reduce CO</a:t>
            </a:r>
            <a:r>
              <a:rPr lang="en-US" sz="3200" baseline="-250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t>2</a:t>
            </a:r>
            <a:r>
              <a:rPr lang="en-US" sz="3200" dirty="0">
                <a:solidFill>
                  <a:srgbClr val="72BF44"/>
                </a:solidFill>
                <a:latin typeface="Barlow Condensed SemiBold" panose="00000706000000000000" pitchFamily="2" charset="0"/>
                <a:ea typeface="MS Mincho" panose="02020609040205080304" pitchFamily="49" charset="-128"/>
                <a:cs typeface="Times New Roman" panose="02020603050405020304" pitchFamily="18" charset="0"/>
              </a:rPr>
              <a:t> emissions  </a:t>
            </a:r>
          </a:p>
        </p:txBody>
      </p:sp>
      <p:sp>
        <p:nvSpPr>
          <p:cNvPr id="21" name="TextBox 20">
            <a:extLst>
              <a:ext uri="{FF2B5EF4-FFF2-40B4-BE49-F238E27FC236}">
                <a16:creationId xmlns:a16="http://schemas.microsoft.com/office/drawing/2014/main" id="{D866ABDF-01FE-CD47-FA70-9B932CB5A6C9}"/>
              </a:ext>
            </a:extLst>
          </p:cNvPr>
          <p:cNvSpPr txBox="1"/>
          <p:nvPr/>
        </p:nvSpPr>
        <p:spPr>
          <a:xfrm>
            <a:off x="1912230" y="1375322"/>
            <a:ext cx="9795467" cy="692497"/>
          </a:xfrm>
          <a:prstGeom prst="rect">
            <a:avLst/>
          </a:prstGeom>
          <a:noFill/>
        </p:spPr>
        <p:txBody>
          <a:bodyPr wrap="square">
            <a:spAutoFit/>
          </a:bodyPr>
          <a:lstStyle/>
          <a:p>
            <a:pPr marL="0" marR="0" algn="just">
              <a:spcBef>
                <a:spcPts val="0"/>
              </a:spcBef>
              <a:spcAft>
                <a:spcPts val="0"/>
              </a:spcAft>
            </a:pPr>
            <a:r>
              <a:rPr lang="en-US" sz="1300" kern="100" dirty="0">
                <a:latin typeface="Barlow Light" panose="00000400000000000000" pitchFamily="2" charset="0"/>
                <a:cs typeface="Times New Roman" panose="02020603050405020304" pitchFamily="18" charset="0"/>
              </a:rPr>
              <a:t>Mining and refining minerals like copper and aluminum take a heavy toll on the environment. It’s destructive to ecosystems and requires a great deal of energy to process. ANDREW makes it our priority to reduce the use of these materials as much as possible, while still providing exceptional performance. </a:t>
            </a:r>
            <a:r>
              <a:rPr lang="en-US" sz="1300" kern="100" dirty="0">
                <a:solidFill>
                  <a:srgbClr val="72BF44"/>
                </a:solidFill>
                <a:latin typeface="Barlow SemiBold" panose="00000700000000000000" pitchFamily="2" charset="0"/>
                <a:cs typeface="Times New Roman" panose="02020603050405020304" pitchFamily="18" charset="0"/>
              </a:rPr>
              <a:t>With every ton of CO</a:t>
            </a:r>
            <a:r>
              <a:rPr lang="en-US" sz="1300" kern="100" baseline="-25000" dirty="0">
                <a:solidFill>
                  <a:srgbClr val="72BF44"/>
                </a:solidFill>
                <a:latin typeface="Barlow SemiBold" panose="00000700000000000000" pitchFamily="2" charset="0"/>
                <a:cs typeface="Times New Roman" panose="02020603050405020304" pitchFamily="18" charset="0"/>
              </a:rPr>
              <a:t>2</a:t>
            </a:r>
            <a:r>
              <a:rPr lang="en-US" sz="1300" kern="100" dirty="0">
                <a:solidFill>
                  <a:srgbClr val="72BF44"/>
                </a:solidFill>
                <a:latin typeface="Barlow SemiBold" panose="00000700000000000000" pitchFamily="2" charset="0"/>
                <a:cs typeface="Times New Roman" panose="02020603050405020304" pitchFamily="18" charset="0"/>
              </a:rPr>
              <a:t> equivalent (CO</a:t>
            </a:r>
            <a:r>
              <a:rPr lang="en-US" sz="1300" kern="100" baseline="-25000" dirty="0">
                <a:solidFill>
                  <a:srgbClr val="72BF44"/>
                </a:solidFill>
                <a:latin typeface="Barlow SemiBold" panose="00000700000000000000" pitchFamily="2" charset="0"/>
                <a:cs typeface="Times New Roman" panose="02020603050405020304" pitchFamily="18" charset="0"/>
              </a:rPr>
              <a:t>2</a:t>
            </a:r>
            <a:r>
              <a:rPr lang="en-US" sz="1300" kern="100" dirty="0">
                <a:solidFill>
                  <a:srgbClr val="72BF44"/>
                </a:solidFill>
                <a:latin typeface="Barlow SemiBold" panose="00000700000000000000" pitchFamily="2" charset="0"/>
                <a:cs typeface="Times New Roman" panose="02020603050405020304" pitchFamily="18" charset="0"/>
              </a:rPr>
              <a:t> eq) prevented, we lighten our footprint on the environment.</a:t>
            </a:r>
          </a:p>
        </p:txBody>
      </p:sp>
      <p:sp>
        <p:nvSpPr>
          <p:cNvPr id="23" name="TextBox 22">
            <a:extLst>
              <a:ext uri="{FF2B5EF4-FFF2-40B4-BE49-F238E27FC236}">
                <a16:creationId xmlns:a16="http://schemas.microsoft.com/office/drawing/2014/main" id="{7DF30591-5136-10C0-3E4D-24B45E051387}"/>
              </a:ext>
            </a:extLst>
          </p:cNvPr>
          <p:cNvSpPr txBox="1"/>
          <p:nvPr/>
        </p:nvSpPr>
        <p:spPr>
          <a:xfrm>
            <a:off x="416467" y="2499035"/>
            <a:ext cx="5380393" cy="1579067"/>
          </a:xfrm>
          <a:prstGeom prst="rect">
            <a:avLst/>
          </a:prstGeom>
          <a:noFill/>
        </p:spPr>
        <p:txBody>
          <a:bodyPr wrap="square">
            <a:noAutofit/>
          </a:bodyPr>
          <a:lstStyle/>
          <a:p>
            <a:pPr algn="just"/>
            <a:r>
              <a:rPr lang="en-US" sz="1400" dirty="0">
                <a:latin typeface="Barlow Condensed SemiBold" panose="00000706000000000000" pitchFamily="2" charset="0"/>
              </a:rPr>
              <a:t>Creating an eco-friendlier coaxial cable design</a:t>
            </a:r>
          </a:p>
          <a:p>
            <a:pPr algn="just">
              <a:spcBef>
                <a:spcPts val="600"/>
              </a:spcBef>
            </a:pPr>
            <a:r>
              <a:rPr lang="en-US" sz="1250" dirty="0">
                <a:latin typeface="Barlow" panose="00000500000000000000" pitchFamily="2" charset="0"/>
              </a:rPr>
              <a:t>In 2024, we redesigned the protective plastic covers on our popular LDF4 and FSJ4 coaxial cabling solutions, reducing thickness without compromising quality.</a:t>
            </a:r>
          </a:p>
          <a:p>
            <a:pPr algn="just"/>
            <a:endParaRPr lang="en-US" sz="700" dirty="0">
              <a:latin typeface="Barlow Light" panose="00000400000000000000" pitchFamily="2" charset="0"/>
            </a:endParaRPr>
          </a:p>
          <a:p>
            <a:pPr algn="just"/>
            <a:r>
              <a:rPr lang="en-US" sz="1250" dirty="0">
                <a:latin typeface="Barlow Light" panose="00000400000000000000" pitchFamily="2" charset="0"/>
              </a:rPr>
              <a:t>New design results in the prevention of 40 kg of CO</a:t>
            </a:r>
            <a:r>
              <a:rPr lang="en-US" sz="1250" baseline="-25000" dirty="0">
                <a:latin typeface="Barlow Light" panose="00000400000000000000" pitchFamily="2" charset="0"/>
              </a:rPr>
              <a:t>2</a:t>
            </a:r>
            <a:r>
              <a:rPr lang="en-US" sz="1250" dirty="0">
                <a:latin typeface="Barlow Light" panose="00000400000000000000" pitchFamily="2" charset="0"/>
              </a:rPr>
              <a:t> eq per 1,000 units manufactured</a:t>
            </a:r>
          </a:p>
        </p:txBody>
      </p:sp>
      <p:sp>
        <p:nvSpPr>
          <p:cNvPr id="24" name="TextBox 23">
            <a:extLst>
              <a:ext uri="{FF2B5EF4-FFF2-40B4-BE49-F238E27FC236}">
                <a16:creationId xmlns:a16="http://schemas.microsoft.com/office/drawing/2014/main" id="{378DA4C0-A9F0-FC2B-71F6-28573EAAD5EB}"/>
              </a:ext>
            </a:extLst>
          </p:cNvPr>
          <p:cNvSpPr txBox="1"/>
          <p:nvPr/>
        </p:nvSpPr>
        <p:spPr>
          <a:xfrm>
            <a:off x="6395142" y="2499035"/>
            <a:ext cx="5312556" cy="1979591"/>
          </a:xfrm>
          <a:prstGeom prst="rect">
            <a:avLst/>
          </a:prstGeom>
          <a:noFill/>
        </p:spPr>
        <p:txBody>
          <a:bodyPr wrap="square">
            <a:noAutofit/>
          </a:bodyPr>
          <a:lstStyle/>
          <a:p>
            <a:pPr algn="just"/>
            <a:r>
              <a:rPr lang="en-US" sz="1400" dirty="0">
                <a:latin typeface="Barlow Condensed SemiBold" panose="00000706000000000000" pitchFamily="2" charset="0"/>
              </a:rPr>
              <a:t>Replacing steel to reduce environmental impact </a:t>
            </a:r>
          </a:p>
          <a:p>
            <a:pPr algn="just">
              <a:spcBef>
                <a:spcPts val="600"/>
              </a:spcBef>
            </a:pPr>
            <a:r>
              <a:rPr lang="en-US" sz="1250" dirty="0">
                <a:latin typeface="Barlow" panose="00000500000000000000" pitchFamily="2" charset="0"/>
              </a:rPr>
              <a:t>We found a way to replace steel cable supports with equally-capable plastic alternatives, reducing the amount of mined materials used.</a:t>
            </a:r>
          </a:p>
          <a:p>
            <a:pPr algn="just"/>
            <a:endParaRPr lang="en-US" sz="700" dirty="0">
              <a:latin typeface="Barlow Light" panose="00000400000000000000" pitchFamily="2" charset="0"/>
            </a:endParaRPr>
          </a:p>
          <a:p>
            <a:pPr marL="174625" indent="-174625" algn="just">
              <a:buClr>
                <a:srgbClr val="72BF44"/>
              </a:buClr>
              <a:buFont typeface="Arial" panose="020B0604020202020204" pitchFamily="34" charset="0"/>
              <a:buChar char="•"/>
            </a:pPr>
            <a:r>
              <a:rPr lang="en-US" sz="1250" dirty="0">
                <a:latin typeface="Barlow Light" panose="00000400000000000000" pitchFamily="2" charset="0"/>
              </a:rPr>
              <a:t>2.62 kg steel supports were replaced by 0.8 kg plastic, a 70% reduction in overall weight on the tower</a:t>
            </a:r>
          </a:p>
          <a:p>
            <a:pPr marL="174625" indent="-174625" algn="just">
              <a:buClr>
                <a:srgbClr val="72BF44"/>
              </a:buClr>
              <a:buFont typeface="Arial" panose="020B0604020202020204" pitchFamily="34" charset="0"/>
              <a:buChar char="•"/>
            </a:pPr>
            <a:r>
              <a:rPr lang="en-US" sz="1250" dirty="0">
                <a:latin typeface="Barlow Light" panose="00000400000000000000" pitchFamily="2" charset="0"/>
              </a:rPr>
              <a:t>The change in material saves 3.2 metric tons of CO</a:t>
            </a:r>
            <a:r>
              <a:rPr lang="en-US" sz="1250" baseline="-25000" dirty="0">
                <a:latin typeface="Barlow Light" panose="00000400000000000000" pitchFamily="2" charset="0"/>
              </a:rPr>
              <a:t>2</a:t>
            </a:r>
            <a:r>
              <a:rPr lang="en-US" sz="1250" dirty="0">
                <a:latin typeface="Barlow Light" panose="00000400000000000000" pitchFamily="2" charset="0"/>
              </a:rPr>
              <a:t> eq per 1,000 units manufactured</a:t>
            </a:r>
          </a:p>
        </p:txBody>
      </p:sp>
      <p:sp>
        <p:nvSpPr>
          <p:cNvPr id="25" name="TextBox 24">
            <a:extLst>
              <a:ext uri="{FF2B5EF4-FFF2-40B4-BE49-F238E27FC236}">
                <a16:creationId xmlns:a16="http://schemas.microsoft.com/office/drawing/2014/main" id="{503B9C45-A825-4133-4EC3-645B5963ED0D}"/>
              </a:ext>
            </a:extLst>
          </p:cNvPr>
          <p:cNvSpPr txBox="1"/>
          <p:nvPr/>
        </p:nvSpPr>
        <p:spPr>
          <a:xfrm>
            <a:off x="416467" y="4315474"/>
            <a:ext cx="5380393" cy="2124809"/>
          </a:xfrm>
          <a:prstGeom prst="rect">
            <a:avLst/>
          </a:prstGeom>
          <a:noFill/>
        </p:spPr>
        <p:txBody>
          <a:bodyPr wrap="square">
            <a:noAutofit/>
          </a:bodyPr>
          <a:lstStyle/>
          <a:p>
            <a:pPr algn="just"/>
            <a:r>
              <a:rPr lang="en-US" sz="1400" dirty="0">
                <a:latin typeface="Barlow Condensed SemiBold" panose="00000706000000000000" pitchFamily="2" charset="0"/>
              </a:rPr>
              <a:t>A more energy-efficient way to provide indoor coverage and capacity</a:t>
            </a:r>
          </a:p>
          <a:p>
            <a:pPr algn="just">
              <a:spcBef>
                <a:spcPts val="600"/>
              </a:spcBef>
            </a:pPr>
            <a:r>
              <a:rPr lang="en-US" sz="1250" dirty="0">
                <a:latin typeface="Barlow" panose="00000500000000000000" pitchFamily="2" charset="0"/>
              </a:rPr>
              <a:t>Our all-digital ERA® digital DAS reduces the energy needed to cover large public venues by eliminating the need for analog remote radio units in the headend. A recent deployment at a large NFL stadium made a significant difference:</a:t>
            </a:r>
          </a:p>
          <a:p>
            <a:pPr algn="just"/>
            <a:endParaRPr lang="en-US" sz="700" dirty="0">
              <a:latin typeface="Barlow Light" panose="00000400000000000000" pitchFamily="2" charset="0"/>
            </a:endParaRPr>
          </a:p>
          <a:p>
            <a:pPr marL="174625" indent="-174625" algn="just">
              <a:buClr>
                <a:srgbClr val="72BF44"/>
              </a:buClr>
              <a:buFont typeface="Arial" panose="020B0604020202020204" pitchFamily="34" charset="0"/>
              <a:buChar char="•"/>
            </a:pPr>
            <a:r>
              <a:rPr lang="en-US" sz="1250" dirty="0">
                <a:latin typeface="Barlow Light" panose="00000400000000000000" pitchFamily="2" charset="0"/>
              </a:rPr>
              <a:t>DAS power consumption was reduced by 87% over the older system</a:t>
            </a:r>
          </a:p>
          <a:p>
            <a:pPr marL="174625" indent="-174625" algn="just">
              <a:buClr>
                <a:srgbClr val="72BF44"/>
              </a:buClr>
              <a:buFont typeface="Arial" panose="020B0604020202020204" pitchFamily="34" charset="0"/>
              <a:buChar char="•"/>
            </a:pPr>
            <a:r>
              <a:rPr lang="en-US" sz="1250" dirty="0">
                <a:latin typeface="Barlow Light" panose="00000400000000000000" pitchFamily="2" charset="0"/>
              </a:rPr>
              <a:t>This translated into more than 100 metric tons of CO</a:t>
            </a:r>
            <a:r>
              <a:rPr lang="en-US" sz="1250" baseline="-25000" dirty="0">
                <a:latin typeface="Barlow Light" panose="00000400000000000000" pitchFamily="2" charset="0"/>
              </a:rPr>
              <a:t>2</a:t>
            </a:r>
            <a:r>
              <a:rPr lang="en-US" sz="1250" dirty="0">
                <a:latin typeface="Barlow Light" panose="00000400000000000000" pitchFamily="2" charset="0"/>
              </a:rPr>
              <a:t> emissions prevented annually</a:t>
            </a:r>
          </a:p>
          <a:p>
            <a:pPr marL="174625" indent="-174625" algn="just">
              <a:buClr>
                <a:srgbClr val="72BF44"/>
              </a:buClr>
              <a:buFont typeface="Arial" panose="020B0604020202020204" pitchFamily="34" charset="0"/>
              <a:buChar char="•"/>
            </a:pPr>
            <a:r>
              <a:rPr lang="en-US" sz="1250" dirty="0">
                <a:latin typeface="Barlow Light" panose="00000400000000000000" pitchFamily="2" charset="0"/>
              </a:rPr>
              <a:t>The compact ERA headend also freed up 5,000 square feet of space</a:t>
            </a:r>
          </a:p>
        </p:txBody>
      </p:sp>
      <p:sp>
        <p:nvSpPr>
          <p:cNvPr id="27" name="TextBox 26">
            <a:extLst>
              <a:ext uri="{FF2B5EF4-FFF2-40B4-BE49-F238E27FC236}">
                <a16:creationId xmlns:a16="http://schemas.microsoft.com/office/drawing/2014/main" id="{332396C0-9493-2B1A-C2F3-AFC2FD21FF45}"/>
              </a:ext>
            </a:extLst>
          </p:cNvPr>
          <p:cNvSpPr txBox="1"/>
          <p:nvPr/>
        </p:nvSpPr>
        <p:spPr>
          <a:xfrm>
            <a:off x="6395142" y="4315474"/>
            <a:ext cx="5312556" cy="2029468"/>
          </a:xfrm>
          <a:prstGeom prst="rect">
            <a:avLst/>
          </a:prstGeom>
          <a:noFill/>
        </p:spPr>
        <p:txBody>
          <a:bodyPr wrap="square">
            <a:noAutofit/>
          </a:bodyPr>
          <a:lstStyle/>
          <a:p>
            <a:pPr algn="just"/>
            <a:r>
              <a:rPr lang="en-US" sz="1400" dirty="0">
                <a:latin typeface="Barlow Condensed SemiBold" panose="00000706000000000000" pitchFamily="2" charset="0"/>
              </a:rPr>
              <a:t>Reducing the complexity and environmental impact of indoor coverage using ERA</a:t>
            </a:r>
          </a:p>
          <a:p>
            <a:pPr algn="just">
              <a:spcBef>
                <a:spcPts val="600"/>
              </a:spcBef>
            </a:pPr>
            <a:r>
              <a:rPr lang="en-US" sz="1250" dirty="0">
                <a:latin typeface="Barlow" panose="00000500000000000000" pitchFamily="2" charset="0"/>
              </a:rPr>
              <a:t>Our ERA DAS platform reduces the environmental impact of covering large public venues by utilizing an all-digital architecture that eliminates the need for remote radio units (RRU’s) in the head end, along with other analog RF components like RF attenuators and RF distribution cabling.</a:t>
            </a:r>
          </a:p>
          <a:p>
            <a:pPr algn="just"/>
            <a:endParaRPr lang="en-US" sz="700" dirty="0">
              <a:latin typeface="Barlow" panose="00000500000000000000" pitchFamily="2" charset="0"/>
            </a:endParaRPr>
          </a:p>
          <a:p>
            <a:pPr algn="just"/>
            <a:r>
              <a:rPr lang="en-US" sz="1250" dirty="0">
                <a:latin typeface="Barlow Light" panose="00000400000000000000" pitchFamily="2" charset="0"/>
              </a:rPr>
              <a:t>These components in themselves have a high environmental impact both from the materials that are used to manufacture them, and the power they consume/dissipate.</a:t>
            </a:r>
          </a:p>
        </p:txBody>
      </p:sp>
    </p:spTree>
    <p:extLst>
      <p:ext uri="{BB962C8B-B14F-4D97-AF65-F5344CB8AC3E}">
        <p14:creationId xmlns:p14="http://schemas.microsoft.com/office/powerpoint/2010/main" val="1235233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5FF678EE-33AF-272F-C961-425A7476D3F9}"/>
              </a:ext>
            </a:extLst>
          </p:cNvPr>
          <p:cNvSpPr/>
          <p:nvPr/>
        </p:nvSpPr>
        <p:spPr>
          <a:xfrm>
            <a:off x="5353962" y="2599272"/>
            <a:ext cx="1142623" cy="21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54" name="Rectangle 53">
            <a:extLst>
              <a:ext uri="{FF2B5EF4-FFF2-40B4-BE49-F238E27FC236}">
                <a16:creationId xmlns:a16="http://schemas.microsoft.com/office/drawing/2014/main" id="{543CD7A6-DED2-9433-E833-82DD5DC3F915}"/>
              </a:ext>
            </a:extLst>
          </p:cNvPr>
          <p:cNvSpPr/>
          <p:nvPr/>
        </p:nvSpPr>
        <p:spPr>
          <a:xfrm>
            <a:off x="8247788" y="2599272"/>
            <a:ext cx="1142623" cy="21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indent="0" algn="l" defTabSz="914400" rtl="0" eaLnBrk="1" fontAlgn="auto" latinLnBrk="0" hangingPunct="1">
              <a:lnSpc>
                <a:spcPct val="90000"/>
              </a:lnSpc>
              <a:spcBef>
                <a:spcPts val="1000"/>
              </a:spcBef>
              <a:spcAft>
                <a:spcPts val="0"/>
              </a:spcAft>
              <a:buClrTx/>
              <a:buSzTx/>
              <a:buFontTx/>
              <a:buNone/>
              <a:tabLst/>
            </a:pPr>
            <a:endParaRPr kumimoji="0" lang="en-US" sz="1400" b="0" i="0" u="none" strike="noStrike" kern="1200" cap="none" spc="0" normalizeH="0" baseline="0" noProof="0" dirty="0">
              <a:ln>
                <a:noFill/>
              </a:ln>
              <a:solidFill>
                <a:sysClr val="windowText" lastClr="000000"/>
              </a:solidFill>
              <a:effectLst/>
              <a:uLnTx/>
              <a:uFillTx/>
              <a:ea typeface="+mn-ea"/>
              <a:cs typeface="+mn-cs"/>
            </a:endParaRPr>
          </a:p>
        </p:txBody>
      </p:sp>
      <p:sp>
        <p:nvSpPr>
          <p:cNvPr id="4" name="Slide Number Placeholder 3">
            <a:extLst>
              <a:ext uri="{FF2B5EF4-FFF2-40B4-BE49-F238E27FC236}">
                <a16:creationId xmlns:a16="http://schemas.microsoft.com/office/drawing/2014/main" id="{605CCD64-29D4-1D91-70E2-26420DB875B5}"/>
              </a:ext>
            </a:extLst>
          </p:cNvPr>
          <p:cNvSpPr>
            <a:spLocks noGrp="1"/>
          </p:cNvSpPr>
          <p:nvPr>
            <p:ph type="sldNum" sz="quarter" idx="11"/>
          </p:nvPr>
        </p:nvSpPr>
        <p:spPr/>
        <p:txBody>
          <a:bodyPr/>
          <a:lstStyle/>
          <a:p>
            <a:fld id="{7FE2BEB5-2653-6044-B03D-162392F9D4CA}" type="slidenum">
              <a:rPr lang="en-US" smtClean="0"/>
              <a:pPr/>
              <a:t>8</a:t>
            </a:fld>
            <a:endParaRPr lang="en-US" dirty="0"/>
          </a:p>
        </p:txBody>
      </p:sp>
      <p:sp>
        <p:nvSpPr>
          <p:cNvPr id="21" name="TextBox 20">
            <a:extLst>
              <a:ext uri="{FF2B5EF4-FFF2-40B4-BE49-F238E27FC236}">
                <a16:creationId xmlns:a16="http://schemas.microsoft.com/office/drawing/2014/main" id="{D866ABDF-01FE-CD47-FA70-9B932CB5A6C9}"/>
              </a:ext>
            </a:extLst>
          </p:cNvPr>
          <p:cNvSpPr txBox="1"/>
          <p:nvPr/>
        </p:nvSpPr>
        <p:spPr>
          <a:xfrm>
            <a:off x="1905814" y="2704965"/>
            <a:ext cx="2772717" cy="2893100"/>
          </a:xfrm>
          <a:prstGeom prst="rect">
            <a:avLst/>
          </a:prstGeom>
          <a:noFill/>
        </p:spPr>
        <p:txBody>
          <a:bodyPr wrap="square">
            <a:spAutoFit/>
          </a:bodyPr>
          <a:lstStyle/>
          <a:p>
            <a:pPr marL="0" marR="0">
              <a:spcBef>
                <a:spcPts val="0"/>
              </a:spcBef>
              <a:spcAft>
                <a:spcPts val="0"/>
              </a:spcAft>
            </a:pPr>
            <a:r>
              <a:rPr lang="en-US" sz="1400" kern="100" dirty="0">
                <a:latin typeface="Barlow Light" panose="00000400000000000000" pitchFamily="2" charset="0"/>
                <a:cs typeface="Times New Roman" panose="02020603050405020304" pitchFamily="18" charset="0"/>
              </a:rPr>
              <a:t>Beyond the environmental impact of sourcing raw materials, the ongoing energy use and CO</a:t>
            </a:r>
            <a:r>
              <a:rPr lang="en-US" sz="1400" kern="100" baseline="-25000" dirty="0">
                <a:latin typeface="Barlow Light" panose="00000400000000000000" pitchFamily="2" charset="0"/>
                <a:cs typeface="Times New Roman" panose="02020603050405020304" pitchFamily="18" charset="0"/>
              </a:rPr>
              <a:t>2</a:t>
            </a:r>
            <a:r>
              <a:rPr lang="en-US" sz="1400" kern="100" dirty="0">
                <a:latin typeface="Barlow Light" panose="00000400000000000000" pitchFamily="2" charset="0"/>
                <a:cs typeface="Times New Roman" panose="02020603050405020304" pitchFamily="18" charset="0"/>
              </a:rPr>
              <a:t> footprint created by years of operation in the field is a critical metric of sustainability.</a:t>
            </a:r>
          </a:p>
          <a:p>
            <a:pPr marL="0" marR="0">
              <a:spcBef>
                <a:spcPts val="0"/>
              </a:spcBef>
              <a:spcAft>
                <a:spcPts val="0"/>
              </a:spcAft>
            </a:pPr>
            <a:endParaRPr lang="en-US" sz="1400" kern="100" dirty="0">
              <a:latin typeface="Barlow Light" panose="00000400000000000000" pitchFamily="2" charset="0"/>
              <a:cs typeface="Times New Roman" panose="02020603050405020304" pitchFamily="18" charset="0"/>
            </a:endParaRPr>
          </a:p>
          <a:p>
            <a:pPr marL="0" marR="0">
              <a:spcBef>
                <a:spcPts val="0"/>
              </a:spcBef>
              <a:spcAft>
                <a:spcPts val="0"/>
              </a:spcAft>
            </a:pPr>
            <a:r>
              <a:rPr lang="en-US" sz="1400" kern="100" dirty="0">
                <a:latin typeface="Barlow Light" panose="00000400000000000000" pitchFamily="2" charset="0"/>
                <a:cs typeface="Times New Roman" panose="02020603050405020304" pitchFamily="18" charset="0"/>
              </a:rPr>
              <a:t>ANDREW thinks outside the box to create a diverse and innovative suite of solutions to mitigate operational energy use—not only in how it’s used, but also in how it’s sourced and delivered.</a:t>
            </a:r>
          </a:p>
        </p:txBody>
      </p:sp>
      <p:sp>
        <p:nvSpPr>
          <p:cNvPr id="23" name="TextBox 22">
            <a:extLst>
              <a:ext uri="{FF2B5EF4-FFF2-40B4-BE49-F238E27FC236}">
                <a16:creationId xmlns:a16="http://schemas.microsoft.com/office/drawing/2014/main" id="{7DF30591-5136-10C0-3E4D-24B45E051387}"/>
              </a:ext>
            </a:extLst>
          </p:cNvPr>
          <p:cNvSpPr txBox="1"/>
          <p:nvPr/>
        </p:nvSpPr>
        <p:spPr>
          <a:xfrm>
            <a:off x="5460074" y="2621729"/>
            <a:ext cx="2681602" cy="4195531"/>
          </a:xfrm>
          <a:prstGeom prst="rect">
            <a:avLst/>
          </a:prstGeom>
          <a:noFill/>
        </p:spPr>
        <p:txBody>
          <a:bodyPr wrap="square">
            <a:noAutofit/>
          </a:bodyPr>
          <a:lstStyle/>
          <a:p>
            <a:r>
              <a:rPr lang="en-US" sz="1600" dirty="0">
                <a:solidFill>
                  <a:srgbClr val="72BF44"/>
                </a:solidFill>
                <a:latin typeface="Barlow Condensed SemiBold" panose="00000706000000000000" pitchFamily="2" charset="0"/>
              </a:rPr>
              <a:t>Feeding cell sites</a:t>
            </a:r>
            <a:r>
              <a:rPr lang="en-US" sz="1600" dirty="0">
                <a:latin typeface="Barlow Condensed SemiBold" panose="00000706000000000000" pitchFamily="2" charset="0"/>
              </a:rPr>
              <a:t> with renewable energy—even </a:t>
            </a:r>
            <a:r>
              <a:rPr lang="en-US" sz="1600" dirty="0">
                <a:solidFill>
                  <a:srgbClr val="72BF44"/>
                </a:solidFill>
                <a:latin typeface="Barlow Condensed SemiBold" panose="00000706000000000000" pitchFamily="2" charset="0"/>
              </a:rPr>
              <a:t>off the grid</a:t>
            </a:r>
          </a:p>
          <a:p>
            <a:endParaRPr lang="en-US" sz="900" dirty="0">
              <a:solidFill>
                <a:srgbClr val="72BF44"/>
              </a:solidFill>
              <a:latin typeface="Barlow Condensed SemiBold" panose="00000706000000000000" pitchFamily="2" charset="0"/>
            </a:endParaRPr>
          </a:p>
          <a:p>
            <a:r>
              <a:rPr lang="en-US" sz="1200" dirty="0">
                <a:latin typeface="Barlow Light" panose="00000400000000000000" pitchFamily="2" charset="0"/>
              </a:rPr>
              <a:t>We offer a solution that integrates vertical </a:t>
            </a:r>
            <a:r>
              <a:rPr lang="en-US" sz="1200" dirty="0">
                <a:latin typeface="Barlow SemiBold" panose="00000700000000000000" pitchFamily="2" charset="0"/>
              </a:rPr>
              <a:t>wind</a:t>
            </a:r>
            <a:r>
              <a:rPr lang="en-US" sz="1200" dirty="0">
                <a:latin typeface="Barlow Light" panose="00000400000000000000" pitchFamily="2" charset="0"/>
              </a:rPr>
              <a:t> </a:t>
            </a:r>
            <a:r>
              <a:rPr lang="en-US" sz="1200" dirty="0">
                <a:latin typeface="Barlow SemiBold" panose="00000700000000000000" pitchFamily="2" charset="0"/>
              </a:rPr>
              <a:t>turbines</a:t>
            </a:r>
            <a:r>
              <a:rPr lang="en-US" sz="1200" dirty="0">
                <a:latin typeface="Barlow Light" panose="00000400000000000000" pitchFamily="2" charset="0"/>
              </a:rPr>
              <a:t> and </a:t>
            </a:r>
            <a:r>
              <a:rPr lang="en-US" sz="1200" dirty="0">
                <a:latin typeface="Barlow SemiBold" panose="00000700000000000000" pitchFamily="2" charset="0"/>
              </a:rPr>
              <a:t>solar panels</a:t>
            </a:r>
            <a:r>
              <a:rPr lang="en-US" sz="1200" dirty="0">
                <a:latin typeface="Barlow Light" panose="00000400000000000000" pitchFamily="2" charset="0"/>
              </a:rPr>
              <a:t> to power macro cell sites.</a:t>
            </a:r>
          </a:p>
          <a:p>
            <a:endParaRPr lang="en-US" sz="1250" dirty="0">
              <a:latin typeface="Barlow Light" panose="00000400000000000000" pitchFamily="2" charset="0"/>
            </a:endParaRPr>
          </a:p>
          <a:p>
            <a:pPr marL="174625" indent="-174625">
              <a:spcAft>
                <a:spcPts val="600"/>
              </a:spcAft>
              <a:buClr>
                <a:srgbClr val="72BF44"/>
              </a:buClr>
              <a:buFont typeface="Arial" panose="020B0604020202020204" pitchFamily="34" charset="0"/>
              <a:buChar char="•"/>
            </a:pPr>
            <a:r>
              <a:rPr lang="en-US" sz="1100" dirty="0">
                <a:latin typeface="Barlow Light" panose="00000400000000000000" pitchFamily="2" charset="0"/>
              </a:rPr>
              <a:t>Renewable solution can provide up to 50% of a cell site’s energy needs</a:t>
            </a:r>
          </a:p>
          <a:p>
            <a:pPr marL="174625" indent="-174625">
              <a:spcAft>
                <a:spcPts val="600"/>
              </a:spcAft>
              <a:buClr>
                <a:srgbClr val="72BF44"/>
              </a:buClr>
              <a:buFont typeface="Arial" panose="020B0604020202020204" pitchFamily="34" charset="0"/>
              <a:buChar char="•"/>
            </a:pPr>
            <a:r>
              <a:rPr lang="en-US" sz="1100" dirty="0">
                <a:latin typeface="Barlow Light" panose="00000400000000000000" pitchFamily="2" charset="0"/>
              </a:rPr>
              <a:t>Prevents the release of 48 metric tons of CO</a:t>
            </a:r>
            <a:r>
              <a:rPr lang="en-US" sz="1100" baseline="-25000" dirty="0">
                <a:latin typeface="Barlow Light" panose="00000400000000000000" pitchFamily="2" charset="0"/>
              </a:rPr>
              <a:t>2</a:t>
            </a:r>
            <a:r>
              <a:rPr lang="en-US" sz="1100" dirty="0">
                <a:latin typeface="Barlow Light" panose="00000400000000000000" pitchFamily="2" charset="0"/>
              </a:rPr>
              <a:t> emissions yearly</a:t>
            </a:r>
          </a:p>
          <a:p>
            <a:pPr marL="174625" indent="-174625">
              <a:spcAft>
                <a:spcPts val="600"/>
              </a:spcAft>
              <a:buClr>
                <a:srgbClr val="72BF44"/>
              </a:buClr>
              <a:buFont typeface="Arial" panose="020B0604020202020204" pitchFamily="34" charset="0"/>
              <a:buChar char="•"/>
            </a:pPr>
            <a:r>
              <a:rPr lang="en-US" sz="1100" dirty="0">
                <a:latin typeface="Barlow Light" panose="00000400000000000000" pitchFamily="2" charset="0"/>
              </a:rPr>
              <a:t>Reduces the need for gasoline-powered refueling of generators for remote cell sites </a:t>
            </a:r>
          </a:p>
          <a:p>
            <a:pPr marL="174625" indent="-174625">
              <a:spcAft>
                <a:spcPts val="600"/>
              </a:spcAft>
              <a:buClr>
                <a:srgbClr val="72BF44"/>
              </a:buClr>
              <a:buFont typeface="Arial" panose="020B0604020202020204" pitchFamily="34" charset="0"/>
              <a:buChar char="•"/>
            </a:pPr>
            <a:r>
              <a:rPr lang="en-US" sz="1100" dirty="0">
                <a:latin typeface="Barlow Light" panose="00000400000000000000" pitchFamily="2" charset="0"/>
              </a:rPr>
              <a:t>Can fully power macro sites in optimal conditions</a:t>
            </a:r>
          </a:p>
        </p:txBody>
      </p:sp>
      <p:sp>
        <p:nvSpPr>
          <p:cNvPr id="25" name="TextBox 24">
            <a:extLst>
              <a:ext uri="{FF2B5EF4-FFF2-40B4-BE49-F238E27FC236}">
                <a16:creationId xmlns:a16="http://schemas.microsoft.com/office/drawing/2014/main" id="{503B9C45-A825-4133-4EC3-645B5963ED0D}"/>
              </a:ext>
            </a:extLst>
          </p:cNvPr>
          <p:cNvSpPr txBox="1"/>
          <p:nvPr/>
        </p:nvSpPr>
        <p:spPr>
          <a:xfrm>
            <a:off x="8355868" y="2597007"/>
            <a:ext cx="2681602" cy="4195531"/>
          </a:xfrm>
          <a:prstGeom prst="rect">
            <a:avLst/>
          </a:prstGeom>
          <a:noFill/>
        </p:spPr>
        <p:txBody>
          <a:bodyPr wrap="square">
            <a:noAutofit/>
          </a:bodyPr>
          <a:lstStyle/>
          <a:p>
            <a:r>
              <a:rPr lang="en-US" sz="1600" dirty="0">
                <a:solidFill>
                  <a:srgbClr val="72BF44"/>
                </a:solidFill>
                <a:latin typeface="Barlow Condensed SemiBold" panose="00000706000000000000" pitchFamily="2" charset="0"/>
              </a:rPr>
              <a:t>Reducing line losses </a:t>
            </a:r>
            <a:br>
              <a:rPr lang="en-US" sz="1600" dirty="0">
                <a:latin typeface="Barlow Condensed SemiBold" panose="00000706000000000000" pitchFamily="2" charset="0"/>
              </a:rPr>
            </a:br>
            <a:r>
              <a:rPr lang="en-US" sz="1600" dirty="0">
                <a:latin typeface="Barlow Condensed SemiBold" panose="00000706000000000000" pitchFamily="2" charset="0"/>
              </a:rPr>
              <a:t>with smart power delivery </a:t>
            </a:r>
          </a:p>
          <a:p>
            <a:endParaRPr lang="en-US" sz="900" dirty="0">
              <a:latin typeface="Barlow Condensed SemiBold" panose="00000706000000000000" pitchFamily="2" charset="0"/>
            </a:endParaRPr>
          </a:p>
          <a:p>
            <a:r>
              <a:rPr lang="en-US" sz="1200" dirty="0">
                <a:latin typeface="Barlow Light" panose="00000400000000000000" pitchFamily="2" charset="0"/>
              </a:rPr>
              <a:t>Our </a:t>
            </a:r>
            <a:r>
              <a:rPr lang="en-US" sz="1200" dirty="0">
                <a:latin typeface="Barlow SemiBold" panose="00000700000000000000" pitchFamily="2" charset="0"/>
              </a:rPr>
              <a:t>PowerShift® Macro </a:t>
            </a:r>
            <a:r>
              <a:rPr lang="en-US" sz="1200" dirty="0">
                <a:latin typeface="Barlow Light" panose="00000400000000000000" pitchFamily="2" charset="0"/>
              </a:rPr>
              <a:t>solution dynamically boosts DC voltage to remote radios for greater efficiency.</a:t>
            </a:r>
          </a:p>
          <a:p>
            <a:endParaRPr lang="en-US" sz="1250" dirty="0">
              <a:latin typeface="Barlow Light" panose="00000400000000000000" pitchFamily="2" charset="0"/>
            </a:endParaRPr>
          </a:p>
          <a:p>
            <a:pPr marL="174625" indent="-174625">
              <a:spcAft>
                <a:spcPts val="600"/>
              </a:spcAft>
              <a:buClr>
                <a:srgbClr val="72BF44"/>
              </a:buClr>
              <a:buFont typeface="Arial" panose="020B0604020202020204" pitchFamily="34" charset="0"/>
              <a:buChar char="•"/>
            </a:pPr>
            <a:r>
              <a:rPr lang="en-US" sz="1100" dirty="0">
                <a:latin typeface="Barlow Light" panose="00000400000000000000" pitchFamily="2" charset="0"/>
              </a:rPr>
              <a:t>Intelligent power management supports high-power remote radio units</a:t>
            </a:r>
          </a:p>
          <a:p>
            <a:pPr marL="174625" indent="-174625">
              <a:spcAft>
                <a:spcPts val="600"/>
              </a:spcAft>
              <a:buClr>
                <a:srgbClr val="72BF44"/>
              </a:buClr>
              <a:buFont typeface="Arial" panose="020B0604020202020204" pitchFamily="34" charset="0"/>
              <a:buChar char="•"/>
            </a:pPr>
            <a:r>
              <a:rPr lang="en-US" sz="1100" dirty="0">
                <a:latin typeface="Barlow Light" panose="00000400000000000000" pitchFamily="2" charset="0"/>
              </a:rPr>
              <a:t>Requires less robust cabling to deliver efficient voltages</a:t>
            </a:r>
          </a:p>
          <a:p>
            <a:pPr marL="174625" indent="-174625">
              <a:spcAft>
                <a:spcPts val="600"/>
              </a:spcAft>
              <a:buClr>
                <a:srgbClr val="72BF44"/>
              </a:buClr>
              <a:buFont typeface="Arial" panose="020B0604020202020204" pitchFamily="34" charset="0"/>
              <a:buChar char="•"/>
            </a:pPr>
            <a:r>
              <a:rPr lang="en-US" sz="1100" dirty="0">
                <a:latin typeface="Barlow Light" panose="00000400000000000000" pitchFamily="2" charset="0"/>
              </a:rPr>
              <a:t>Defrays or eliminates the need for cabling upgrades over time</a:t>
            </a:r>
          </a:p>
          <a:p>
            <a:pPr marL="174625" indent="-174625">
              <a:spcAft>
                <a:spcPts val="600"/>
              </a:spcAft>
              <a:buClr>
                <a:srgbClr val="72BF44"/>
              </a:buClr>
              <a:buFont typeface="Arial" panose="020B0604020202020204" pitchFamily="34" charset="0"/>
              <a:buChar char="•"/>
            </a:pPr>
            <a:r>
              <a:rPr lang="en-US" sz="1100" dirty="0">
                <a:latin typeface="Barlow Light" panose="00000400000000000000" pitchFamily="2" charset="0"/>
              </a:rPr>
              <a:t>Reduces the need for additional backup battery strings and helps ensure maximum service life of older battery strings</a:t>
            </a:r>
          </a:p>
          <a:p>
            <a:pPr marL="285750" indent="-285750">
              <a:buFont typeface="Arial" panose="020B0604020202020204" pitchFamily="34" charset="0"/>
              <a:buChar char="•"/>
            </a:pPr>
            <a:endParaRPr lang="en-US" sz="1250" dirty="0">
              <a:latin typeface="Barlow Light" panose="00000400000000000000" pitchFamily="2" charset="0"/>
            </a:endParaRPr>
          </a:p>
        </p:txBody>
      </p:sp>
      <p:sp>
        <p:nvSpPr>
          <p:cNvPr id="2" name="TextBox 1">
            <a:extLst>
              <a:ext uri="{FF2B5EF4-FFF2-40B4-BE49-F238E27FC236}">
                <a16:creationId xmlns:a16="http://schemas.microsoft.com/office/drawing/2014/main" id="{038B93C6-B6B0-DD83-3313-62E7CC899D30}"/>
              </a:ext>
            </a:extLst>
          </p:cNvPr>
          <p:cNvSpPr txBox="1"/>
          <p:nvPr/>
        </p:nvSpPr>
        <p:spPr>
          <a:xfrm>
            <a:off x="484303" y="163435"/>
            <a:ext cx="11223394" cy="246221"/>
          </a:xfrm>
          <a:prstGeom prst="rect">
            <a:avLst/>
          </a:prstGeom>
          <a:noFill/>
        </p:spPr>
        <p:txBody>
          <a:bodyPr wrap="square" lIns="0">
            <a:spAutoFit/>
          </a:bodyPr>
          <a:lstStyle/>
          <a:p>
            <a:pPr marL="0" marR="0" indent="0" algn="r">
              <a:spcBef>
                <a:spcPts val="0"/>
              </a:spcBef>
              <a:spcAft>
                <a:spcPts val="1200"/>
              </a:spcAft>
              <a:buNone/>
            </a:pPr>
            <a:r>
              <a:rPr lang="en-US" sz="1000" b="1" spc="300" dirty="0">
                <a:solidFill>
                  <a:schemeClr val="tx1">
                    <a:lumMod val="75000"/>
                    <a:lumOff val="25000"/>
                  </a:schemeClr>
                </a:solidFill>
                <a:latin typeface="Barlow "/>
                <a:ea typeface="MS Mincho" panose="02020609040205080304" pitchFamily="49" charset="-128"/>
                <a:cs typeface="Calibri Light" panose="020F0302020204030204" pitchFamily="34" charset="0"/>
              </a:rPr>
              <a:t>ANDREW</a:t>
            </a:r>
            <a:r>
              <a:rPr lang="en-US" sz="1000" spc="300" dirty="0">
                <a:solidFill>
                  <a:schemeClr val="tx1">
                    <a:lumMod val="75000"/>
                    <a:lumOff val="25000"/>
                  </a:schemeClr>
                </a:solidFill>
                <a:latin typeface="Barlow Light" panose="00000400000000000000" pitchFamily="2" charset="0"/>
                <a:ea typeface="MS Mincho" panose="02020609040205080304" pitchFamily="49" charset="-128"/>
                <a:cs typeface="Calibri Light" panose="020F0302020204030204" pitchFamily="34" charset="0"/>
              </a:rPr>
              <a:t>, AN AMPHENOL COMPANY</a:t>
            </a:r>
            <a:endParaRPr lang="en-US" sz="1000" b="1" spc="300" dirty="0">
              <a:solidFill>
                <a:schemeClr val="tx1">
                  <a:lumMod val="75000"/>
                  <a:lumOff val="25000"/>
                </a:schemeClr>
              </a:solidFill>
              <a:effectLst/>
              <a:latin typeface="Barlow "/>
              <a:ea typeface="MS Mincho" panose="02020609040205080304" pitchFamily="49" charset="-128"/>
              <a:cs typeface="Calibri Light" panose="020F0302020204030204" pitchFamily="34" charset="0"/>
            </a:endParaRPr>
          </a:p>
        </p:txBody>
      </p:sp>
      <p:grpSp>
        <p:nvGrpSpPr>
          <p:cNvPr id="15" name="Group 14">
            <a:extLst>
              <a:ext uri="{FF2B5EF4-FFF2-40B4-BE49-F238E27FC236}">
                <a16:creationId xmlns:a16="http://schemas.microsoft.com/office/drawing/2014/main" id="{6E0C95BF-BBCA-A885-2BBF-F9A8AC46CC05}"/>
              </a:ext>
            </a:extLst>
          </p:cNvPr>
          <p:cNvGrpSpPr/>
          <p:nvPr/>
        </p:nvGrpSpPr>
        <p:grpSpPr>
          <a:xfrm>
            <a:off x="283132" y="871296"/>
            <a:ext cx="1210284" cy="1132344"/>
            <a:chOff x="3655502" y="2081119"/>
            <a:chExt cx="2345859" cy="2194791"/>
          </a:xfrm>
        </p:grpSpPr>
        <p:sp>
          <p:nvSpPr>
            <p:cNvPr id="7" name="Freeform: Shape 6">
              <a:extLst>
                <a:ext uri="{FF2B5EF4-FFF2-40B4-BE49-F238E27FC236}">
                  <a16:creationId xmlns:a16="http://schemas.microsoft.com/office/drawing/2014/main" id="{7D0A926C-B053-8F67-E553-06D5AD1966EF}"/>
                </a:ext>
              </a:extLst>
            </p:cNvPr>
            <p:cNvSpPr/>
            <p:nvPr/>
          </p:nvSpPr>
          <p:spPr>
            <a:xfrm rot="4028509">
              <a:off x="4661580" y="2100800"/>
              <a:ext cx="836731" cy="87620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753D56B2-4520-481E-6F4F-01213A29DB89}"/>
                </a:ext>
              </a:extLst>
            </p:cNvPr>
            <p:cNvSpPr/>
            <p:nvPr/>
          </p:nvSpPr>
          <p:spPr>
            <a:xfrm rot="20228509">
              <a:off x="3711313" y="2478300"/>
              <a:ext cx="836727"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id="{A06CB7B7-B6B3-7EC3-B9C6-FC2A4665F6BE}"/>
                </a:ext>
              </a:extLst>
            </p:cNvPr>
            <p:cNvSpPr/>
            <p:nvPr/>
          </p:nvSpPr>
          <p:spPr>
            <a:xfrm rot="14828509">
              <a:off x="4127392" y="3402963"/>
              <a:ext cx="836725" cy="876205"/>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5D86AC1E-C6A5-82E4-EEF1-26041E35DD8D}"/>
                </a:ext>
              </a:extLst>
            </p:cNvPr>
            <p:cNvSpPr/>
            <p:nvPr/>
          </p:nvSpPr>
          <p:spPr>
            <a:xfrm rot="9428509">
              <a:off x="5026273" y="3024187"/>
              <a:ext cx="836724"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1" name="Graphic 10" descr="Renewable Energy outline">
              <a:extLst>
                <a:ext uri="{FF2B5EF4-FFF2-40B4-BE49-F238E27FC236}">
                  <a16:creationId xmlns:a16="http://schemas.microsoft.com/office/drawing/2014/main" id="{3497598C-D1A7-344F-5292-A69BC985BD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9079" y="2081119"/>
              <a:ext cx="603962" cy="603956"/>
            </a:xfrm>
            <a:prstGeom prst="rect">
              <a:avLst/>
            </a:prstGeom>
          </p:spPr>
        </p:pic>
        <p:pic>
          <p:nvPicPr>
            <p:cNvPr id="12" name="Graphic 11" descr="Stopwatch 66% outline">
              <a:extLst>
                <a:ext uri="{FF2B5EF4-FFF2-40B4-BE49-F238E27FC236}">
                  <a16:creationId xmlns:a16="http://schemas.microsoft.com/office/drawing/2014/main" id="{CE55436D-95C1-7359-DEB2-34CCBA2E86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502" y="2587398"/>
              <a:ext cx="644990" cy="644988"/>
            </a:xfrm>
            <a:prstGeom prst="rect">
              <a:avLst/>
            </a:prstGeom>
          </p:spPr>
        </p:pic>
        <p:pic>
          <p:nvPicPr>
            <p:cNvPr id="13" name="Graphic 12" descr="Box outline">
              <a:extLst>
                <a:ext uri="{FF2B5EF4-FFF2-40B4-BE49-F238E27FC236}">
                  <a16:creationId xmlns:a16="http://schemas.microsoft.com/office/drawing/2014/main" id="{1D7A5D55-851F-F40B-1FE3-C995939C607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2530" y="3634906"/>
              <a:ext cx="641006" cy="641004"/>
            </a:xfrm>
            <a:prstGeom prst="rect">
              <a:avLst/>
            </a:prstGeom>
          </p:spPr>
        </p:pic>
        <p:pic>
          <p:nvPicPr>
            <p:cNvPr id="14" name="Graphic 13" descr="Gears outline">
              <a:extLst>
                <a:ext uri="{FF2B5EF4-FFF2-40B4-BE49-F238E27FC236}">
                  <a16:creationId xmlns:a16="http://schemas.microsoft.com/office/drawing/2014/main" id="{D98052BD-2600-7916-0C10-8A949541445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2589">
              <a:off x="5183435" y="2931246"/>
              <a:ext cx="817926" cy="817920"/>
            </a:xfrm>
            <a:prstGeom prst="rect">
              <a:avLst/>
            </a:prstGeom>
          </p:spPr>
        </p:pic>
      </p:grpSp>
      <p:sp>
        <p:nvSpPr>
          <p:cNvPr id="3" name="TextBox 2">
            <a:extLst>
              <a:ext uri="{FF2B5EF4-FFF2-40B4-BE49-F238E27FC236}">
                <a16:creationId xmlns:a16="http://schemas.microsoft.com/office/drawing/2014/main" id="{A8F1BCE1-646A-6131-0929-9A9A1E575714}"/>
              </a:ext>
            </a:extLst>
          </p:cNvPr>
          <p:cNvSpPr txBox="1"/>
          <p:nvPr/>
        </p:nvSpPr>
        <p:spPr>
          <a:xfrm>
            <a:off x="1905815" y="1097479"/>
            <a:ext cx="936669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Barlow Condensed" panose="00000506000000000000" pitchFamily="2" charset="0"/>
                <a:ea typeface="MS Mincho" panose="02020609040205080304" pitchFamily="49" charset="-128"/>
                <a:cs typeface="Times New Roman" panose="02020603050405020304" pitchFamily="18" charset="0"/>
              </a:rPr>
              <a:t>Eco-friendly</a:t>
            </a:r>
            <a:r>
              <a:rPr kumimoji="0" lang="en-US" sz="3200" b="0" i="0" u="none" strike="noStrike" kern="1200" cap="none" spc="0" normalizeH="0" baseline="0" noProof="0" dirty="0">
                <a:ln>
                  <a:noFill/>
                </a:ln>
                <a:solidFill>
                  <a:srgbClr val="72BF44"/>
                </a:solidFill>
                <a:effectLst/>
                <a:uLnTx/>
                <a:uFillTx/>
                <a:latin typeface="Barlow Condensed SemiBold" panose="00000706000000000000" pitchFamily="2" charset="0"/>
                <a:ea typeface="MS Mincho" panose="02020609040205080304" pitchFamily="49" charset="-128"/>
                <a:cs typeface="Times New Roman" panose="02020603050405020304" pitchFamily="18" charset="0"/>
              </a:rPr>
              <a:t> </a:t>
            </a:r>
            <a:r>
              <a:rPr kumimoji="0" lang="en-US" sz="3200" b="0" i="0" u="none" strike="noStrike" kern="1200" cap="none" spc="0" normalizeH="0" baseline="0" noProof="0" dirty="0">
                <a:ln>
                  <a:noFill/>
                </a:ln>
                <a:solidFill>
                  <a:srgbClr val="000000"/>
                </a:solidFill>
                <a:effectLst/>
                <a:uLnTx/>
                <a:uFillTx/>
                <a:latin typeface="Barlow Condensed" panose="00000506000000000000" pitchFamily="2" charset="0"/>
                <a:ea typeface="MS Mincho" panose="02020609040205080304" pitchFamily="49" charset="-128"/>
                <a:cs typeface="Times New Roman" panose="02020603050405020304" pitchFamily="18" charset="0"/>
              </a:rPr>
              <a:t>designs</a:t>
            </a:r>
            <a:r>
              <a:rPr kumimoji="0" lang="en-US" sz="3200" b="0" i="0" u="none" strike="noStrike" kern="1200" cap="none" spc="0" normalizeH="0" baseline="0" noProof="0" dirty="0">
                <a:ln>
                  <a:noFill/>
                </a:ln>
                <a:solidFill>
                  <a:srgbClr val="72BF44"/>
                </a:solidFill>
                <a:effectLst/>
                <a:uLnTx/>
                <a:uFillTx/>
                <a:latin typeface="Barlow Condensed SemiBold" panose="00000706000000000000" pitchFamily="2" charset="0"/>
                <a:ea typeface="MS Mincho" panose="02020609040205080304" pitchFamily="49" charset="-128"/>
                <a:cs typeface="Times New Roman" panose="02020603050405020304" pitchFamily="18" charset="0"/>
              </a:rPr>
              <a:t> deliver improved energy efficiency </a:t>
            </a:r>
          </a:p>
        </p:txBody>
      </p:sp>
    </p:spTree>
    <p:extLst>
      <p:ext uri="{BB962C8B-B14F-4D97-AF65-F5344CB8AC3E}">
        <p14:creationId xmlns:p14="http://schemas.microsoft.com/office/powerpoint/2010/main" val="198991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2DDEFE8-1654-041D-E5C9-5273AC93A38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36BA2-D0EF-296B-041E-21C821D4E06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2BEB5-2653-6044-B03D-162392F9D4CA}" type="slidenum">
              <a:rPr kumimoji="0" lang="en-US" sz="700" b="0" i="0" u="none" strike="noStrike" kern="1200" cap="none" spc="0" normalizeH="0" baseline="0" noProof="0" smtClean="0">
                <a:ln>
                  <a:noFill/>
                </a:ln>
                <a:solidFill>
                  <a:srgbClr val="000000">
                    <a:tint val="75000"/>
                  </a:srgbClr>
                </a:solidFill>
                <a:effectLst/>
                <a:uLnTx/>
                <a:uFillTx/>
                <a:latin typeface="Barlow"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dirty="0">
              <a:ln>
                <a:noFill/>
              </a:ln>
              <a:solidFill>
                <a:srgbClr val="000000">
                  <a:tint val="75000"/>
                </a:srgbClr>
              </a:solidFill>
              <a:effectLst/>
              <a:uLnTx/>
              <a:uFillTx/>
              <a:latin typeface="Barlow" panose="00000500000000000000" pitchFamily="2" charset="0"/>
              <a:ea typeface="+mn-ea"/>
              <a:cs typeface="+mn-cs"/>
            </a:endParaRPr>
          </a:p>
        </p:txBody>
      </p:sp>
      <p:sp>
        <p:nvSpPr>
          <p:cNvPr id="19" name="TextBox 18">
            <a:extLst>
              <a:ext uri="{FF2B5EF4-FFF2-40B4-BE49-F238E27FC236}">
                <a16:creationId xmlns:a16="http://schemas.microsoft.com/office/drawing/2014/main" id="{26E0D382-BEAA-A412-80C3-408199626CB6}"/>
              </a:ext>
            </a:extLst>
          </p:cNvPr>
          <p:cNvSpPr txBox="1"/>
          <p:nvPr/>
        </p:nvSpPr>
        <p:spPr>
          <a:xfrm>
            <a:off x="1905815" y="1097479"/>
            <a:ext cx="936669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Barlow Condensed" panose="00000506000000000000" pitchFamily="2" charset="0"/>
                <a:ea typeface="MS Mincho" panose="02020609040205080304" pitchFamily="49" charset="-128"/>
                <a:cs typeface="Times New Roman" panose="02020603050405020304" pitchFamily="18" charset="0"/>
              </a:rPr>
              <a:t>Eco-friendly</a:t>
            </a:r>
            <a:r>
              <a:rPr kumimoji="0" lang="en-US" sz="3200" b="0" i="0" u="none" strike="noStrike" kern="1200" cap="none" spc="0" normalizeH="0" baseline="0" noProof="0" dirty="0">
                <a:ln>
                  <a:noFill/>
                </a:ln>
                <a:solidFill>
                  <a:srgbClr val="72BF44"/>
                </a:solidFill>
                <a:effectLst/>
                <a:uLnTx/>
                <a:uFillTx/>
                <a:latin typeface="Barlow Condensed SemiBold" panose="00000706000000000000" pitchFamily="2" charset="0"/>
                <a:ea typeface="MS Mincho" panose="02020609040205080304" pitchFamily="49" charset="-128"/>
                <a:cs typeface="Times New Roman" panose="02020603050405020304" pitchFamily="18" charset="0"/>
              </a:rPr>
              <a:t> </a:t>
            </a:r>
            <a:r>
              <a:rPr kumimoji="0" lang="en-US" sz="3200" b="0" i="0" u="none" strike="noStrike" kern="1200" cap="none" spc="0" normalizeH="0" baseline="0" noProof="0" dirty="0">
                <a:ln>
                  <a:noFill/>
                </a:ln>
                <a:solidFill>
                  <a:srgbClr val="000000"/>
                </a:solidFill>
                <a:effectLst/>
                <a:uLnTx/>
                <a:uFillTx/>
                <a:latin typeface="Barlow Condensed" panose="00000506000000000000" pitchFamily="2" charset="0"/>
                <a:ea typeface="MS Mincho" panose="02020609040205080304" pitchFamily="49" charset="-128"/>
                <a:cs typeface="Times New Roman" panose="02020603050405020304" pitchFamily="18" charset="0"/>
              </a:rPr>
              <a:t>designs</a:t>
            </a:r>
            <a:r>
              <a:rPr kumimoji="0" lang="en-US" sz="3200" b="0" i="0" u="none" strike="noStrike" kern="1200" cap="none" spc="0" normalizeH="0" baseline="0" noProof="0" dirty="0">
                <a:ln>
                  <a:noFill/>
                </a:ln>
                <a:solidFill>
                  <a:srgbClr val="72BF44"/>
                </a:solidFill>
                <a:effectLst/>
                <a:uLnTx/>
                <a:uFillTx/>
                <a:latin typeface="Barlow Condensed SemiBold" panose="00000706000000000000" pitchFamily="2" charset="0"/>
                <a:ea typeface="MS Mincho" panose="02020609040205080304" pitchFamily="49" charset="-128"/>
                <a:cs typeface="Times New Roman" panose="02020603050405020304" pitchFamily="18" charset="0"/>
              </a:rPr>
              <a:t> deliver improved energy efficiency </a:t>
            </a:r>
          </a:p>
        </p:txBody>
      </p:sp>
      <p:grpSp>
        <p:nvGrpSpPr>
          <p:cNvPr id="6" name="Group 5">
            <a:extLst>
              <a:ext uri="{FF2B5EF4-FFF2-40B4-BE49-F238E27FC236}">
                <a16:creationId xmlns:a16="http://schemas.microsoft.com/office/drawing/2014/main" id="{2E4D44AB-70F0-253A-6887-356BDA1C2A63}"/>
              </a:ext>
            </a:extLst>
          </p:cNvPr>
          <p:cNvGrpSpPr/>
          <p:nvPr/>
        </p:nvGrpSpPr>
        <p:grpSpPr>
          <a:xfrm>
            <a:off x="1765888" y="2340988"/>
            <a:ext cx="3107482" cy="4217990"/>
            <a:chOff x="1978952" y="2340988"/>
            <a:chExt cx="3107482" cy="4217990"/>
          </a:xfrm>
        </p:grpSpPr>
        <p:sp>
          <p:nvSpPr>
            <p:cNvPr id="55" name="Rectangle 54">
              <a:extLst>
                <a:ext uri="{FF2B5EF4-FFF2-40B4-BE49-F238E27FC236}">
                  <a16:creationId xmlns:a16="http://schemas.microsoft.com/office/drawing/2014/main" id="{F813E6D7-9C2C-E47A-083B-7EE98B6DBAE4}"/>
                </a:ext>
              </a:extLst>
            </p:cNvPr>
            <p:cNvSpPr/>
            <p:nvPr/>
          </p:nvSpPr>
          <p:spPr>
            <a:xfrm>
              <a:off x="1978952" y="2340988"/>
              <a:ext cx="1142623" cy="21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lvl="0" indent="0" algn="l" defTabSz="914400" rtl="0" eaLnBrk="1" fontAlgn="auto" latinLnBrk="0" hangingPunct="1">
                <a:lnSpc>
                  <a:spcPct val="90000"/>
                </a:lnSpc>
                <a:spcBef>
                  <a:spcPts val="1000"/>
                </a:spcBef>
                <a:spcAft>
                  <a:spcPts val="0"/>
                </a:spcAft>
                <a:buClrTx/>
                <a:buSzTx/>
                <a:buFontTx/>
                <a:buNone/>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14CCA0C-00A9-B5B4-4FCC-08C549F8F7C6}"/>
                </a:ext>
              </a:extLst>
            </p:cNvPr>
            <p:cNvSpPr txBox="1"/>
            <p:nvPr/>
          </p:nvSpPr>
          <p:spPr>
            <a:xfrm>
              <a:off x="2009057" y="2363447"/>
              <a:ext cx="3077377" cy="4195531"/>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2BF44"/>
                  </a:solidFill>
                  <a:effectLst/>
                  <a:uLnTx/>
                  <a:uFillTx/>
                  <a:latin typeface="Barlow Condensed SemiBold" panose="00000706000000000000" pitchFamily="2" charset="0"/>
                  <a:ea typeface="+mn-ea"/>
                  <a:cs typeface="+mn-cs"/>
                </a:rPr>
                <a:t>Slashing power use </a:t>
              </a:r>
              <a:br>
                <a:rPr kumimoji="0" lang="en-US" sz="1600" b="0" i="0" u="none" strike="noStrike" kern="1200" cap="none" spc="0" normalizeH="0" baseline="0" noProof="0" dirty="0">
                  <a:ln>
                    <a:noFill/>
                  </a:ln>
                  <a:solidFill>
                    <a:srgbClr val="000000"/>
                  </a:solidFill>
                  <a:effectLst/>
                  <a:uLnTx/>
                  <a:uFillTx/>
                  <a:latin typeface="Barlow Condensed SemiBold" panose="00000706000000000000" pitchFamily="2" charset="0"/>
                  <a:ea typeface="+mn-ea"/>
                  <a:cs typeface="+mn-cs"/>
                </a:rPr>
              </a:br>
              <a:r>
                <a:rPr kumimoji="0" lang="en-US" sz="1600" b="0" i="0" u="none" strike="noStrike" kern="1200" cap="none" spc="0" normalizeH="0" baseline="0" noProof="0" dirty="0">
                  <a:ln>
                    <a:noFill/>
                  </a:ln>
                  <a:solidFill>
                    <a:srgbClr val="000000"/>
                  </a:solidFill>
                  <a:effectLst/>
                  <a:uLnTx/>
                  <a:uFillTx/>
                  <a:latin typeface="Barlow Condensed SemiBold" panose="00000706000000000000" pitchFamily="2" charset="0"/>
                  <a:ea typeface="+mn-ea"/>
                  <a:cs typeface="+mn-cs"/>
                </a:rPr>
                <a:t>with super-efficient BSA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arlow Condensed SemiBold" panose="000007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Our proprietary </a:t>
              </a:r>
              <a:r>
                <a:rPr kumimoji="0" lang="en-US" sz="1200" b="0" i="0" u="none" strike="noStrike" kern="1200" cap="none" spc="0" normalizeH="0" baseline="0" noProof="0" dirty="0">
                  <a:ln>
                    <a:noFill/>
                  </a:ln>
                  <a:solidFill>
                    <a:srgbClr val="000000"/>
                  </a:solidFill>
                  <a:effectLst/>
                  <a:uLnTx/>
                  <a:uFillTx/>
                  <a:latin typeface="Barlow SemiBold" panose="00000700000000000000" pitchFamily="2" charset="0"/>
                  <a:ea typeface="+mn-ea"/>
                  <a:cs typeface="+mn-cs"/>
                </a:rPr>
                <a:t>SEED® (Sustainable Energy-Efficient Design) technology</a:t>
              </a:r>
              <a:r>
                <a:rPr kumimoji="0" lang="en-US" sz="12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 is now available in select base station antennas.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endParaRPr>
            </a:p>
            <a:p>
              <a:pPr marL="174625" marR="0" lvl="0" indent="-174625" algn="l" defTabSz="914400" rtl="0" eaLnBrk="1" fontAlgn="auto" latinLnBrk="0" hangingPunct="1">
                <a:lnSpc>
                  <a:spcPct val="100000"/>
                </a:lnSpc>
                <a:spcBef>
                  <a:spcPts val="0"/>
                </a:spcBef>
                <a:spcAft>
                  <a:spcPts val="600"/>
                </a:spcAft>
                <a:buClr>
                  <a:srgbClr val="72BF4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Advanced phase shifter technology boosts the antenna’s radiated power relative to its input power</a:t>
              </a:r>
            </a:p>
            <a:p>
              <a:pPr marL="174625" marR="0" lvl="0" indent="-174625" algn="l" defTabSz="914400" rtl="0" eaLnBrk="1" fontAlgn="auto" latinLnBrk="0" hangingPunct="1">
                <a:lnSpc>
                  <a:spcPct val="100000"/>
                </a:lnSpc>
                <a:spcBef>
                  <a:spcPts val="0"/>
                </a:spcBef>
                <a:spcAft>
                  <a:spcPts val="600"/>
                </a:spcAft>
                <a:buClr>
                  <a:srgbClr val="72BF4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SEED allows MNOs to provide the same coverage from a given site while consuming up to 15% less power</a:t>
              </a:r>
            </a:p>
            <a:p>
              <a:pPr marL="174625" marR="0" lvl="0" indent="-174625" algn="l" defTabSz="914400" rtl="0" eaLnBrk="1" fontAlgn="auto" latinLnBrk="0" hangingPunct="1">
                <a:lnSpc>
                  <a:spcPct val="100000"/>
                </a:lnSpc>
                <a:spcBef>
                  <a:spcPts val="0"/>
                </a:spcBef>
                <a:spcAft>
                  <a:spcPts val="600"/>
                </a:spcAft>
                <a:buClr>
                  <a:srgbClr val="72BF4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Alternately, MNOs can provide up to 15% wider coverage from the site at its original power level</a:t>
              </a:r>
            </a:p>
            <a:p>
              <a:pPr marL="174625" marR="0" lvl="0" indent="-174625" algn="l" defTabSz="914400" rtl="0" eaLnBrk="1" fontAlgn="auto" latinLnBrk="0" hangingPunct="1">
                <a:lnSpc>
                  <a:spcPct val="100000"/>
                </a:lnSpc>
                <a:spcBef>
                  <a:spcPts val="0"/>
                </a:spcBef>
                <a:spcAft>
                  <a:spcPts val="600"/>
                </a:spcAft>
                <a:buClr>
                  <a:srgbClr val="72BF4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Wider coverage can reduce the need for additional sites—and the environmental impact that comes with them</a:t>
              </a:r>
            </a:p>
          </p:txBody>
        </p:sp>
      </p:grpSp>
      <p:grpSp>
        <p:nvGrpSpPr>
          <p:cNvPr id="16" name="Group 15">
            <a:extLst>
              <a:ext uri="{FF2B5EF4-FFF2-40B4-BE49-F238E27FC236}">
                <a16:creationId xmlns:a16="http://schemas.microsoft.com/office/drawing/2014/main" id="{672BE974-5D9D-2691-539E-7789FFEA3FB5}"/>
              </a:ext>
            </a:extLst>
          </p:cNvPr>
          <p:cNvGrpSpPr/>
          <p:nvPr/>
        </p:nvGrpSpPr>
        <p:grpSpPr>
          <a:xfrm>
            <a:off x="5123486" y="2340988"/>
            <a:ext cx="2919995" cy="4217988"/>
            <a:chOff x="5116539" y="2340988"/>
            <a:chExt cx="2919995" cy="4217988"/>
          </a:xfrm>
        </p:grpSpPr>
        <p:sp>
          <p:nvSpPr>
            <p:cNvPr id="56" name="Rectangle 55">
              <a:extLst>
                <a:ext uri="{FF2B5EF4-FFF2-40B4-BE49-F238E27FC236}">
                  <a16:creationId xmlns:a16="http://schemas.microsoft.com/office/drawing/2014/main" id="{2D83B91F-941E-603E-2465-D104C02B5A0A}"/>
                </a:ext>
              </a:extLst>
            </p:cNvPr>
            <p:cNvSpPr/>
            <p:nvPr/>
          </p:nvSpPr>
          <p:spPr>
            <a:xfrm>
              <a:off x="5116539" y="2340988"/>
              <a:ext cx="1142623" cy="21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lvl="0" indent="0" algn="l" defTabSz="914400" rtl="0" eaLnBrk="1" fontAlgn="auto" latinLnBrk="0" hangingPunct="1">
                <a:lnSpc>
                  <a:spcPct val="90000"/>
                </a:lnSpc>
                <a:spcBef>
                  <a:spcPts val="1000"/>
                </a:spcBef>
                <a:spcAft>
                  <a:spcPts val="0"/>
                </a:spcAft>
                <a:buClrTx/>
                <a:buSzTx/>
                <a:buFontTx/>
                <a:buNone/>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941E75D-7ABD-9143-A97E-6EAFD71DA536}"/>
                </a:ext>
              </a:extLst>
            </p:cNvPr>
            <p:cNvSpPr txBox="1"/>
            <p:nvPr/>
          </p:nvSpPr>
          <p:spPr>
            <a:xfrm>
              <a:off x="5220684" y="2363445"/>
              <a:ext cx="2815850" cy="4195531"/>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2BF44"/>
                  </a:solidFill>
                  <a:effectLst/>
                  <a:uLnTx/>
                  <a:uFillTx/>
                  <a:latin typeface="Barlow Condensed SemiBold" panose="00000706000000000000" pitchFamily="2" charset="0"/>
                  <a:ea typeface="+mn-ea"/>
                  <a:cs typeface="+mn-cs"/>
                </a:rPr>
                <a:t>Covering indoor spaces </a:t>
              </a:r>
              <a:r>
                <a:rPr kumimoji="0" lang="en-US" sz="1600" b="0" i="0" u="none" strike="noStrike" kern="1200" cap="none" spc="0" normalizeH="0" baseline="0" noProof="0" dirty="0">
                  <a:ln>
                    <a:noFill/>
                  </a:ln>
                  <a:solidFill>
                    <a:srgbClr val="000000"/>
                  </a:solidFill>
                  <a:effectLst/>
                  <a:uLnTx/>
                  <a:uFillTx/>
                  <a:latin typeface="Barlow Condensed SemiBold" panose="00000706000000000000" pitchFamily="2" charset="0"/>
                  <a:ea typeface="+mn-ea"/>
                  <a:cs typeface="+mn-cs"/>
                </a:rPr>
                <a:t>and conserving </a:t>
              </a:r>
              <a:r>
                <a:rPr kumimoji="0" lang="en-US" sz="1600" b="0" i="0" u="none" strike="noStrike" kern="1200" cap="none" spc="0" normalizeH="0" baseline="0" noProof="0" dirty="0">
                  <a:ln>
                    <a:noFill/>
                  </a:ln>
                  <a:solidFill>
                    <a:srgbClr val="72BF44"/>
                  </a:solidFill>
                  <a:effectLst/>
                  <a:uLnTx/>
                  <a:uFillTx/>
                  <a:latin typeface="Barlow Condensed SemiBold" panose="00000706000000000000" pitchFamily="2" charset="0"/>
                  <a:ea typeface="+mn-ea"/>
                  <a:cs typeface="+mn-cs"/>
                </a:rPr>
                <a:t>energy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Barlow Condensed SemiBold" panose="000007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The ERA® all-digital DAS platform brings powerful 5G coverage indoors thanks to its innovative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endParaRPr>
            </a:p>
            <a:p>
              <a:pPr marL="174625" marR="0" lvl="0" indent="-174625" algn="l" defTabSz="914400" rtl="0" eaLnBrk="1" fontAlgn="auto" latinLnBrk="0" hangingPunct="1">
                <a:lnSpc>
                  <a:spcPct val="100000"/>
                </a:lnSpc>
                <a:spcBef>
                  <a:spcPts val="0"/>
                </a:spcBef>
                <a:spcAft>
                  <a:spcPts val="600"/>
                </a:spcAft>
                <a:buClr>
                  <a:srgbClr val="72BF4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The ERA platform requires no energy-intensive analog-to-digital conversion in signal processing</a:t>
              </a:r>
            </a:p>
            <a:p>
              <a:pPr marL="174625" marR="0" lvl="0" indent="-174625" algn="l" defTabSz="914400" rtl="0" eaLnBrk="1" fontAlgn="auto" latinLnBrk="0" hangingPunct="1">
                <a:lnSpc>
                  <a:spcPct val="100000"/>
                </a:lnSpc>
                <a:spcBef>
                  <a:spcPts val="0"/>
                </a:spcBef>
                <a:spcAft>
                  <a:spcPts val="600"/>
                </a:spcAft>
                <a:buClr>
                  <a:srgbClr val="72BF4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The ERA platform operates on standard IT cabling and can share infrastructure with other applications</a:t>
              </a:r>
            </a:p>
            <a:p>
              <a:pPr marL="174625" marR="0" lvl="0" indent="-174625" algn="l" defTabSz="914400" rtl="0" eaLnBrk="1" fontAlgn="auto" latinLnBrk="0" hangingPunct="1">
                <a:lnSpc>
                  <a:spcPct val="100000"/>
                </a:lnSpc>
                <a:spcBef>
                  <a:spcPts val="0"/>
                </a:spcBef>
                <a:spcAft>
                  <a:spcPts val="600"/>
                </a:spcAft>
                <a:buClr>
                  <a:srgbClr val="72BF4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Access points are available in a range of power levels to prevent energy waste </a:t>
              </a:r>
            </a:p>
            <a:p>
              <a:pPr marL="174625" marR="0" lvl="0" indent="-174625" algn="l" defTabSz="914400" rtl="0" eaLnBrk="1" fontAlgn="auto" latinLnBrk="0" hangingPunct="1">
                <a:lnSpc>
                  <a:spcPct val="100000"/>
                </a:lnSpc>
                <a:spcBef>
                  <a:spcPts val="0"/>
                </a:spcBef>
                <a:spcAft>
                  <a:spcPts val="600"/>
                </a:spcAft>
                <a:buClr>
                  <a:srgbClr val="72BF44"/>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Barlow Light" panose="00000400000000000000" pitchFamily="2" charset="0"/>
                  <a:ea typeface="+mn-ea"/>
                  <a:cs typeface="+mn-cs"/>
                </a:rPr>
                <a:t>Its compact headend requires 90% less space—and up to 55% less cooling resources than other DAS solutions</a:t>
              </a:r>
            </a:p>
          </p:txBody>
        </p:sp>
      </p:grpSp>
      <p:sp>
        <p:nvSpPr>
          <p:cNvPr id="2" name="TextBox 1">
            <a:extLst>
              <a:ext uri="{FF2B5EF4-FFF2-40B4-BE49-F238E27FC236}">
                <a16:creationId xmlns:a16="http://schemas.microsoft.com/office/drawing/2014/main" id="{517533E6-32DA-9A38-7546-41645CD56787}"/>
              </a:ext>
            </a:extLst>
          </p:cNvPr>
          <p:cNvSpPr txBox="1"/>
          <p:nvPr/>
        </p:nvSpPr>
        <p:spPr>
          <a:xfrm>
            <a:off x="484303" y="163435"/>
            <a:ext cx="11223394" cy="246221"/>
          </a:xfrm>
          <a:prstGeom prst="rect">
            <a:avLst/>
          </a:prstGeom>
          <a:noFill/>
        </p:spPr>
        <p:txBody>
          <a:bodyPr wrap="square" lIns="0">
            <a:spAutoFit/>
          </a:bodyPr>
          <a:lstStyle/>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US" sz="1000" b="1" i="0" u="none" strike="noStrike" kern="1200" cap="none" spc="300" normalizeH="0" baseline="0" noProof="0" dirty="0">
                <a:ln>
                  <a:noFill/>
                </a:ln>
                <a:solidFill>
                  <a:srgbClr val="000000">
                    <a:lumMod val="75000"/>
                    <a:lumOff val="25000"/>
                  </a:srgbClr>
                </a:solidFill>
                <a:effectLst/>
                <a:uLnTx/>
                <a:uFillTx/>
                <a:latin typeface="Barlow "/>
                <a:ea typeface="MS Mincho" panose="02020609040205080304" pitchFamily="49" charset="-128"/>
                <a:cs typeface="Calibri Light" panose="020F0302020204030204" pitchFamily="34" charset="0"/>
              </a:rPr>
              <a:t>ANDREW</a:t>
            </a:r>
            <a:r>
              <a:rPr kumimoji="0" lang="en-US" sz="1000" b="0" i="0" u="none" strike="noStrike" kern="1200" cap="none" spc="300" normalizeH="0" baseline="0" noProof="0" dirty="0">
                <a:ln>
                  <a:noFill/>
                </a:ln>
                <a:solidFill>
                  <a:srgbClr val="000000">
                    <a:lumMod val="75000"/>
                    <a:lumOff val="25000"/>
                  </a:srgbClr>
                </a:solidFill>
                <a:effectLst/>
                <a:uLnTx/>
                <a:uFillTx/>
                <a:latin typeface="Barlow Light" panose="00000400000000000000" pitchFamily="2" charset="0"/>
                <a:ea typeface="MS Mincho" panose="02020609040205080304" pitchFamily="49" charset="-128"/>
                <a:cs typeface="Calibri Light" panose="020F0302020204030204" pitchFamily="34" charset="0"/>
              </a:rPr>
              <a:t>, AN AMPHENOL COMPANY</a:t>
            </a:r>
            <a:endParaRPr kumimoji="0" lang="en-US" sz="1000" b="1" i="0" u="none" strike="noStrike" kern="1200" cap="none" spc="300" normalizeH="0" baseline="0" noProof="0" dirty="0">
              <a:ln>
                <a:noFill/>
              </a:ln>
              <a:solidFill>
                <a:srgbClr val="000000">
                  <a:lumMod val="75000"/>
                  <a:lumOff val="25000"/>
                </a:srgbClr>
              </a:solidFill>
              <a:effectLst/>
              <a:uLnTx/>
              <a:uFillTx/>
              <a:latin typeface="Barlow "/>
              <a:ea typeface="MS Mincho" panose="02020609040205080304" pitchFamily="49" charset="-128"/>
              <a:cs typeface="Calibri Light" panose="020F0302020204030204" pitchFamily="34" charset="0"/>
            </a:endParaRPr>
          </a:p>
        </p:txBody>
      </p:sp>
      <p:grpSp>
        <p:nvGrpSpPr>
          <p:cNvPr id="15" name="Group 14">
            <a:extLst>
              <a:ext uri="{FF2B5EF4-FFF2-40B4-BE49-F238E27FC236}">
                <a16:creationId xmlns:a16="http://schemas.microsoft.com/office/drawing/2014/main" id="{516A8401-4F18-B953-14AE-689108375291}"/>
              </a:ext>
            </a:extLst>
          </p:cNvPr>
          <p:cNvGrpSpPr/>
          <p:nvPr/>
        </p:nvGrpSpPr>
        <p:grpSpPr>
          <a:xfrm>
            <a:off x="283132" y="871296"/>
            <a:ext cx="1210284" cy="1132344"/>
            <a:chOff x="3655502" y="2081119"/>
            <a:chExt cx="2345859" cy="2194791"/>
          </a:xfrm>
        </p:grpSpPr>
        <p:sp>
          <p:nvSpPr>
            <p:cNvPr id="7" name="Freeform: Shape 6">
              <a:extLst>
                <a:ext uri="{FF2B5EF4-FFF2-40B4-BE49-F238E27FC236}">
                  <a16:creationId xmlns:a16="http://schemas.microsoft.com/office/drawing/2014/main" id="{B6CAD23C-9175-B828-6631-CC5DE3DBC1FB}"/>
                </a:ext>
              </a:extLst>
            </p:cNvPr>
            <p:cNvSpPr/>
            <p:nvPr/>
          </p:nvSpPr>
          <p:spPr>
            <a:xfrm rot="4028509">
              <a:off x="4661580" y="2100800"/>
              <a:ext cx="836731" cy="876208"/>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rgbClr val="72BF4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Freeform: Shape 7">
              <a:extLst>
                <a:ext uri="{FF2B5EF4-FFF2-40B4-BE49-F238E27FC236}">
                  <a16:creationId xmlns:a16="http://schemas.microsoft.com/office/drawing/2014/main" id="{8B05EDE2-71EE-3221-067D-E6FE7A330C2E}"/>
                </a:ext>
              </a:extLst>
            </p:cNvPr>
            <p:cNvSpPr/>
            <p:nvPr/>
          </p:nvSpPr>
          <p:spPr>
            <a:xfrm rot="20228509">
              <a:off x="3711313" y="2478300"/>
              <a:ext cx="836727"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Freeform: Shape 8">
              <a:extLst>
                <a:ext uri="{FF2B5EF4-FFF2-40B4-BE49-F238E27FC236}">
                  <a16:creationId xmlns:a16="http://schemas.microsoft.com/office/drawing/2014/main" id="{7D66E411-5428-5917-38E1-B99FD2E7338E}"/>
                </a:ext>
              </a:extLst>
            </p:cNvPr>
            <p:cNvSpPr/>
            <p:nvPr/>
          </p:nvSpPr>
          <p:spPr>
            <a:xfrm rot="14828509">
              <a:off x="4127392" y="3402963"/>
              <a:ext cx="836725" cy="876205"/>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Freeform: Shape 9">
              <a:extLst>
                <a:ext uri="{FF2B5EF4-FFF2-40B4-BE49-F238E27FC236}">
                  <a16:creationId xmlns:a16="http://schemas.microsoft.com/office/drawing/2014/main" id="{56240A6E-49E7-C1DE-79E3-AEEED247EC65}"/>
                </a:ext>
              </a:extLst>
            </p:cNvPr>
            <p:cNvSpPr/>
            <p:nvPr/>
          </p:nvSpPr>
          <p:spPr>
            <a:xfrm rot="9428509">
              <a:off x="5026273" y="3024187"/>
              <a:ext cx="836724" cy="876206"/>
            </a:xfrm>
            <a:custGeom>
              <a:avLst/>
              <a:gdLst>
                <a:gd name="connsiteX0" fmla="*/ 1204877 w 1933283"/>
                <a:gd name="connsiteY0" fmla="*/ 0 h 2024505"/>
                <a:gd name="connsiteX1" fmla="*/ 1933283 w 1933283"/>
                <a:gd name="connsiteY1" fmla="*/ 237732 h 2024505"/>
                <a:gd name="connsiteX2" fmla="*/ 1495903 w 1933283"/>
                <a:gd name="connsiteY2" fmla="*/ 866852 h 2024505"/>
                <a:gd name="connsiteX3" fmla="*/ 1419257 w 1933283"/>
                <a:gd name="connsiteY3" fmla="*/ 638554 h 2024505"/>
                <a:gd name="connsiteX4" fmla="*/ 1411956 w 1933283"/>
                <a:gd name="connsiteY4" fmla="*/ 641216 h 2024505"/>
                <a:gd name="connsiteX5" fmla="*/ 485394 w 1933283"/>
                <a:gd name="connsiteY5" fmla="*/ 2024505 h 2024505"/>
                <a:gd name="connsiteX6" fmla="*/ 0 w 1933283"/>
                <a:gd name="connsiteY6" fmla="*/ 2024505 h 2024505"/>
                <a:gd name="connsiteX7" fmla="*/ 1227235 w 1933283"/>
                <a:gd name="connsiteY7" fmla="*/ 192334 h 2024505"/>
                <a:gd name="connsiteX8" fmla="*/ 1264845 w 1933283"/>
                <a:gd name="connsiteY8" fmla="*/ 178621 h 202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283" h="2024505">
                  <a:moveTo>
                    <a:pt x="1204877" y="0"/>
                  </a:moveTo>
                  <a:lnTo>
                    <a:pt x="1933283" y="237732"/>
                  </a:lnTo>
                  <a:lnTo>
                    <a:pt x="1495903" y="866852"/>
                  </a:lnTo>
                  <a:lnTo>
                    <a:pt x="1419257" y="638554"/>
                  </a:lnTo>
                  <a:lnTo>
                    <a:pt x="1411956" y="641216"/>
                  </a:lnTo>
                  <a:cubicBezTo>
                    <a:pt x="855075" y="870116"/>
                    <a:pt x="485394" y="1414513"/>
                    <a:pt x="485394" y="2024505"/>
                  </a:cubicBezTo>
                  <a:lnTo>
                    <a:pt x="0" y="2024505"/>
                  </a:lnTo>
                  <a:cubicBezTo>
                    <a:pt x="0" y="1216570"/>
                    <a:pt x="489643" y="495513"/>
                    <a:pt x="1227235" y="192334"/>
                  </a:cubicBezTo>
                  <a:lnTo>
                    <a:pt x="1264845" y="17862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1" name="Graphic 10" descr="Renewable Energy outline">
              <a:extLst>
                <a:ext uri="{FF2B5EF4-FFF2-40B4-BE49-F238E27FC236}">
                  <a16:creationId xmlns:a16="http://schemas.microsoft.com/office/drawing/2014/main" id="{06274AE5-CFE7-EDC4-ACFE-C13CA7D3235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9079" y="2081119"/>
              <a:ext cx="603962" cy="603956"/>
            </a:xfrm>
            <a:prstGeom prst="rect">
              <a:avLst/>
            </a:prstGeom>
          </p:spPr>
        </p:pic>
        <p:pic>
          <p:nvPicPr>
            <p:cNvPr id="12" name="Graphic 11" descr="Stopwatch 66% outline">
              <a:extLst>
                <a:ext uri="{FF2B5EF4-FFF2-40B4-BE49-F238E27FC236}">
                  <a16:creationId xmlns:a16="http://schemas.microsoft.com/office/drawing/2014/main" id="{4E9D904F-8226-8E41-5C29-796150453E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5502" y="2587398"/>
              <a:ext cx="644990" cy="644988"/>
            </a:xfrm>
            <a:prstGeom prst="rect">
              <a:avLst/>
            </a:prstGeom>
          </p:spPr>
        </p:pic>
        <p:pic>
          <p:nvPicPr>
            <p:cNvPr id="13" name="Graphic 12" descr="Box outline">
              <a:extLst>
                <a:ext uri="{FF2B5EF4-FFF2-40B4-BE49-F238E27FC236}">
                  <a16:creationId xmlns:a16="http://schemas.microsoft.com/office/drawing/2014/main" id="{88012532-B3C4-FC6A-5C48-A6A96E5CB5A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2530" y="3634906"/>
              <a:ext cx="641006" cy="641004"/>
            </a:xfrm>
            <a:prstGeom prst="rect">
              <a:avLst/>
            </a:prstGeom>
          </p:spPr>
        </p:pic>
        <p:pic>
          <p:nvPicPr>
            <p:cNvPr id="14" name="Graphic 13" descr="Gears outline">
              <a:extLst>
                <a:ext uri="{FF2B5EF4-FFF2-40B4-BE49-F238E27FC236}">
                  <a16:creationId xmlns:a16="http://schemas.microsoft.com/office/drawing/2014/main" id="{E6AECC59-B014-94D8-8633-4B88D6F9F8A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92589">
              <a:off x="5183435" y="2931246"/>
              <a:ext cx="817926" cy="817920"/>
            </a:xfrm>
            <a:prstGeom prst="rect">
              <a:avLst/>
            </a:prstGeom>
          </p:spPr>
        </p:pic>
      </p:grpSp>
      <p:grpSp>
        <p:nvGrpSpPr>
          <p:cNvPr id="17" name="Group 16">
            <a:extLst>
              <a:ext uri="{FF2B5EF4-FFF2-40B4-BE49-F238E27FC236}">
                <a16:creationId xmlns:a16="http://schemas.microsoft.com/office/drawing/2014/main" id="{75CB7C1F-6E48-8AF2-C817-714DBBF95BEE}"/>
              </a:ext>
            </a:extLst>
          </p:cNvPr>
          <p:cNvGrpSpPr/>
          <p:nvPr/>
        </p:nvGrpSpPr>
        <p:grpSpPr>
          <a:xfrm>
            <a:off x="8293598" y="2336775"/>
            <a:ext cx="3201035" cy="2950547"/>
            <a:chOff x="8506662" y="2336775"/>
            <a:chExt cx="3201035" cy="2950547"/>
          </a:xfrm>
        </p:grpSpPr>
        <p:sp>
          <p:nvSpPr>
            <p:cNvPr id="3" name="Rectangle 2">
              <a:extLst>
                <a:ext uri="{FF2B5EF4-FFF2-40B4-BE49-F238E27FC236}">
                  <a16:creationId xmlns:a16="http://schemas.microsoft.com/office/drawing/2014/main" id="{1FDF7DE3-5406-52A2-356A-39CCF000D55B}"/>
                </a:ext>
              </a:extLst>
            </p:cNvPr>
            <p:cNvSpPr/>
            <p:nvPr/>
          </p:nvSpPr>
          <p:spPr>
            <a:xfrm>
              <a:off x="8506662" y="2336775"/>
              <a:ext cx="1142623" cy="21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17463" marR="0" lvl="0" indent="0" algn="l" defTabSz="914400" rtl="0" eaLnBrk="1" fontAlgn="auto" latinLnBrk="0" hangingPunct="1">
                <a:lnSpc>
                  <a:spcPct val="90000"/>
                </a:lnSpc>
                <a:spcBef>
                  <a:spcPts val="1000"/>
                </a:spcBef>
                <a:spcAft>
                  <a:spcPts val="0"/>
                </a:spcAft>
                <a:buClrTx/>
                <a:buSzTx/>
                <a:buFontTx/>
                <a:buNone/>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FED1902-066A-0960-2E64-57A00EA0F10C}"/>
                </a:ext>
              </a:extLst>
            </p:cNvPr>
            <p:cNvSpPr txBox="1"/>
            <p:nvPr/>
          </p:nvSpPr>
          <p:spPr>
            <a:xfrm>
              <a:off x="8772321" y="2363445"/>
              <a:ext cx="2935376" cy="2923877"/>
            </a:xfrm>
            <a:prstGeom prst="rect">
              <a:avLst/>
            </a:prstGeom>
            <a:noFill/>
          </p:spPr>
          <p:txBody>
            <a:bodyPr wrap="square" lIns="0" tIns="0" rIns="0" bIns="0">
              <a:spAutoFit/>
            </a:bodyPr>
            <a:lstStyle/>
            <a:p>
              <a:pPr>
                <a:defRPr/>
              </a:pPr>
              <a:r>
                <a:rPr lang="en-US" sz="1600" dirty="0">
                  <a:solidFill>
                    <a:srgbClr val="72BF44"/>
                  </a:solidFill>
                  <a:latin typeface="Barlow Condensed SemiBold" panose="00000706000000000000" pitchFamily="2" charset="0"/>
                </a:rPr>
                <a:t>Smoothing </a:t>
              </a:r>
              <a:r>
                <a:rPr lang="en-US" sz="1600" dirty="0">
                  <a:latin typeface="Barlow Condensed SemiBold" panose="00000706000000000000" pitchFamily="2" charset="0"/>
                </a:rPr>
                <a:t>and scaling the evolutionary path of MIMO in wireless networks </a:t>
              </a:r>
            </a:p>
            <a:p>
              <a:pPr algn="just"/>
              <a:endParaRPr lang="en-US" sz="1200" dirty="0">
                <a:solidFill>
                  <a:srgbClr val="000000"/>
                </a:solidFill>
                <a:latin typeface="Barlow Light" panose="00000400000000000000" pitchFamily="2" charset="0"/>
              </a:endParaRPr>
            </a:p>
            <a:p>
              <a:pPr algn="just"/>
              <a:r>
                <a:rPr lang="en-US" sz="1200" dirty="0">
                  <a:solidFill>
                    <a:srgbClr val="000000"/>
                  </a:solidFill>
                  <a:latin typeface="Barlow Light" panose="00000400000000000000" pitchFamily="2" charset="0"/>
                </a:rPr>
                <a:t>ANDREW solutions give MNOs the freedom and flexibility to deploy in stages, reducing waste and costs.</a:t>
              </a:r>
            </a:p>
            <a:p>
              <a:pPr algn="just"/>
              <a:endParaRPr lang="en-US" sz="1200" dirty="0">
                <a:solidFill>
                  <a:srgbClr val="000000"/>
                </a:solidFill>
                <a:latin typeface="Barlow Light" panose="00000400000000000000" pitchFamily="2" charset="0"/>
              </a:endParaRPr>
            </a:p>
            <a:p>
              <a:pPr marL="174625" indent="-174625">
                <a:spcAft>
                  <a:spcPts val="600"/>
                </a:spcAft>
                <a:buClr>
                  <a:srgbClr val="72BF44"/>
                </a:buClr>
                <a:buFont typeface="Arial" panose="020B0604020202020204" pitchFamily="34" charset="0"/>
                <a:buChar char="•"/>
                <a:defRPr/>
              </a:pPr>
              <a:r>
                <a:rPr lang="en-US" sz="1100" dirty="0">
                  <a:solidFill>
                    <a:srgbClr val="000000"/>
                  </a:solidFill>
                  <a:latin typeface="Barlow Light" panose="00000400000000000000" pitchFamily="2" charset="0"/>
                </a:rPr>
                <a:t>Our antennas support 4G and 5G networks with 4T4R/4T8R and FDD 8T8R, respectively—providing a clear and reliable migration path as needs change</a:t>
              </a:r>
            </a:p>
            <a:p>
              <a:pPr marL="174625" indent="-174625">
                <a:spcAft>
                  <a:spcPts val="600"/>
                </a:spcAft>
                <a:buClr>
                  <a:srgbClr val="72BF44"/>
                </a:buClr>
                <a:buFont typeface="Arial" panose="020B0604020202020204" pitchFamily="34" charset="0"/>
                <a:buChar char="•"/>
                <a:defRPr/>
              </a:pPr>
              <a:r>
                <a:rPr lang="en-US" sz="1100" dirty="0">
                  <a:solidFill>
                    <a:srgbClr val="000000"/>
                  </a:solidFill>
                  <a:latin typeface="Barlow Light" panose="00000400000000000000" pitchFamily="2" charset="0"/>
                </a:rPr>
                <a:t>8T8R provides sufficient capacity for all but the highest traffic environments</a:t>
              </a:r>
            </a:p>
            <a:p>
              <a:pPr marL="174625" indent="-174625">
                <a:spcAft>
                  <a:spcPts val="600"/>
                </a:spcAft>
                <a:buClr>
                  <a:srgbClr val="72BF44"/>
                </a:buClr>
                <a:buFont typeface="Arial" panose="020B0604020202020204" pitchFamily="34" charset="0"/>
                <a:buChar char="•"/>
                <a:defRPr/>
              </a:pPr>
              <a:r>
                <a:rPr lang="en-US" sz="1100" dirty="0">
                  <a:solidFill>
                    <a:srgbClr val="000000"/>
                  </a:solidFill>
                  <a:latin typeface="Barlow Light" panose="00000400000000000000" pitchFamily="2" charset="0"/>
                </a:rPr>
                <a:t>8T8R uses 30% less power than 32T32R, and 50% less power than 64T64R</a:t>
              </a:r>
            </a:p>
          </p:txBody>
        </p:sp>
      </p:grpSp>
    </p:spTree>
    <p:extLst>
      <p:ext uri="{BB962C8B-B14F-4D97-AF65-F5344CB8AC3E}">
        <p14:creationId xmlns:p14="http://schemas.microsoft.com/office/powerpoint/2010/main" val="4122465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ommScope Base">
  <a:themeElements>
    <a:clrScheme name="Custom 1">
      <a:dk1>
        <a:srgbClr val="000000"/>
      </a:dk1>
      <a:lt1>
        <a:srgbClr val="FFFFFF"/>
      </a:lt1>
      <a:dk2>
        <a:srgbClr val="FF008F"/>
      </a:dk2>
      <a:lt2>
        <a:srgbClr val="E7E6E6"/>
      </a:lt2>
      <a:accent1>
        <a:srgbClr val="0038C1"/>
      </a:accent1>
      <a:accent2>
        <a:srgbClr val="691499"/>
      </a:accent2>
      <a:accent3>
        <a:srgbClr val="00ADEF"/>
      </a:accent3>
      <a:accent4>
        <a:srgbClr val="00B250"/>
      </a:accent4>
      <a:accent5>
        <a:srgbClr val="BDE12A"/>
      </a:accent5>
      <a:accent6>
        <a:srgbClr val="FF76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marL="17463" marR="0" indent="0" algn="l" defTabSz="914400" rtl="0" eaLnBrk="1" fontAlgn="auto" latinLnBrk="0" hangingPunct="1">
          <a:lnSpc>
            <a:spcPct val="90000"/>
          </a:lnSpc>
          <a:spcBef>
            <a:spcPts val="1000"/>
          </a:spcBef>
          <a:spcAft>
            <a:spcPts val="0"/>
          </a:spcAft>
          <a:buClrTx/>
          <a:buSzTx/>
          <a:buFontTx/>
          <a:buNone/>
          <a:tabLst/>
          <a:defRPr kumimoji="0" sz="1400" b="0" i="0" u="none" strike="noStrike" kern="1200" cap="none" spc="0" normalizeH="0" baseline="0" noProof="0" dirty="0" smtClean="0">
            <a:ln>
              <a:noFill/>
            </a:ln>
            <a:solidFill>
              <a:sysClr val="windowText" lastClr="000000"/>
            </a:solidFill>
            <a:effectLst/>
            <a:uLnTx/>
            <a:uFillTx/>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91440" tIns="91440" rIns="91440" bIns="91440" rtlCol="0" anchor="ctr" anchorCtr="0">
        <a:spAutoFit/>
      </a:bodyPr>
      <a:lstStyle>
        <a:defPPr marL="17463" marR="0" algn="l" defTabSz="914400" rtl="0" eaLnBrk="1" fontAlgn="auto" latinLnBrk="0" hangingPunct="1">
          <a:lnSpc>
            <a:spcPct val="90000"/>
          </a:lnSpc>
          <a:spcBef>
            <a:spcPts val="1000"/>
          </a:spcBef>
          <a:spcAft>
            <a:spcPts val="0"/>
          </a:spcAft>
          <a:buClrTx/>
          <a:buSzTx/>
          <a:buFont typeface="Arial" panose="020B0604020202020204" pitchFamily="34" charset="0"/>
          <a:buNone/>
          <a:defRPr kumimoji="0" sz="1600" b="0" i="0" u="none" strike="noStrike" kern="1200" cap="none" spc="0" normalizeH="0" baseline="0" noProof="0" dirty="0" smtClean="0">
            <a:ln>
              <a:noFill/>
            </a:ln>
            <a:effectLst/>
            <a:uLnTx/>
            <a:uFillTx/>
            <a:latin typeface="+mj-lt"/>
            <a:ea typeface="+mn-ea"/>
            <a:cs typeface="+mn-cs"/>
          </a:defRPr>
        </a:defPPr>
      </a:lstStyle>
    </a:txDef>
  </a:objectDefaults>
  <a:extraClrSchemeLst/>
  <a:extLst>
    <a:ext uri="{05A4C25C-085E-4340-85A3-A5531E510DB2}">
      <thm15:themeFamily xmlns:thm15="http://schemas.microsoft.com/office/thememl/2012/main" name="Presentation1" id="{FC9E9F49-6A47-B148-B5F5-44E7FC8E259E}" vid="{661A978A-F0B2-C846-9397-85EDC1396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b1bfeddd-c50a-45ec-b2f7-e172a6de0f6b"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D249EDFFF942264981B005B41070477C" ma:contentTypeVersion="12" ma:contentTypeDescription="Create a new document." ma:contentTypeScope="" ma:versionID="b777b639a087690660927394827d96b8">
  <xsd:schema xmlns:xsd="http://www.w3.org/2001/XMLSchema" xmlns:xs="http://www.w3.org/2001/XMLSchema" xmlns:p="http://schemas.microsoft.com/office/2006/metadata/properties" xmlns:ns2="8fcbe513-426c-4d81-a827-e1421f814f47" xmlns:ns3="86559fb2-c62a-4fcd-b434-2434c65581ba" targetNamespace="http://schemas.microsoft.com/office/2006/metadata/properties" ma:root="true" ma:fieldsID="fb9b530847ae59d24dbd2960433f5adb" ns2:_="" ns3:_="">
    <xsd:import namespace="8fcbe513-426c-4d81-a827-e1421f814f47"/>
    <xsd:import namespace="86559fb2-c62a-4fcd-b434-2434c65581b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cbe513-426c-4d81-a827-e1421f814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b1bfeddd-c50a-45ec-b2f7-e172a6de0f6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559fb2-c62a-4fcd-b434-2434c65581b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816797e-effb-4fa0-be94-10d41dced900}" ma:internalName="TaxCatchAll" ma:showField="CatchAllData" ma:web="86559fb2-c62a-4fcd-b434-2434c65581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86559fb2-c62a-4fcd-b434-2434c65581ba" xsi:nil="true"/>
    <lcf76f155ced4ddcb4097134ff3c332f xmlns="8fcbe513-426c-4d81-a827-e1421f814f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2999A2-FF53-44EA-AB74-90D0B799611B}">
  <ds:schemaRefs>
    <ds:schemaRef ds:uri="http://schemas.microsoft.com/sharepoint/v3/contenttype/forms"/>
  </ds:schemaRefs>
</ds:datastoreItem>
</file>

<file path=customXml/itemProps2.xml><?xml version="1.0" encoding="utf-8"?>
<ds:datastoreItem xmlns:ds="http://schemas.openxmlformats.org/officeDocument/2006/customXml" ds:itemID="{13A71B8D-13CA-4D3B-AF8C-5BDE6A9ADE4A}">
  <ds:schemaRefs>
    <ds:schemaRef ds:uri="Microsoft.SharePoint.Taxonomy.ContentTypeSync"/>
  </ds:schemaRefs>
</ds:datastoreItem>
</file>

<file path=customXml/itemProps3.xml><?xml version="1.0" encoding="utf-8"?>
<ds:datastoreItem xmlns:ds="http://schemas.openxmlformats.org/officeDocument/2006/customXml" ds:itemID="{FFBA7011-D8B7-4D54-BDB3-447F69508992}">
  <ds:schemaRefs>
    <ds:schemaRef ds:uri="86559fb2-c62a-4fcd-b434-2434c65581ba"/>
    <ds:schemaRef ds:uri="8fcbe513-426c-4d81-a827-e1421f814f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675FF5A-F46D-463A-9314-283E3EE23214}">
  <ds:schemaRefs>
    <ds:schemaRef ds:uri="http://purl.org/dc/dcmitype/"/>
    <ds:schemaRef ds:uri="http://schemas.microsoft.com/office/infopath/2007/PartnerControls"/>
    <ds:schemaRef ds:uri="http://purl.org/dc/elements/1.1/"/>
    <ds:schemaRef ds:uri="http://schemas.microsoft.com/office/2006/metadata/properties"/>
    <ds:schemaRef ds:uri="86559fb2-c62a-4fcd-b434-2434c65581ba"/>
    <ds:schemaRef ds:uri="http://purl.org/dc/terms/"/>
    <ds:schemaRef ds:uri="http://schemas.microsoft.com/office/2006/documentManagement/types"/>
    <ds:schemaRef ds:uri="8fcbe513-426c-4d81-a827-e1421f814f47"/>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CommScope Base</Template>
  <TotalTime>880</TotalTime>
  <Words>3395</Words>
  <Application>Microsoft Office PowerPoint</Application>
  <PresentationFormat>Widescreen</PresentationFormat>
  <Paragraphs>280</Paragraphs>
  <Slides>15</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Arial</vt:lpstr>
      <vt:lpstr>Arial Narrow</vt:lpstr>
      <vt:lpstr>Barlow</vt:lpstr>
      <vt:lpstr>Barlow </vt:lpstr>
      <vt:lpstr>Barlow Condensed</vt:lpstr>
      <vt:lpstr>Barlow Condensed Light</vt:lpstr>
      <vt:lpstr>Barlow Condensed Medium</vt:lpstr>
      <vt:lpstr>Barlow Condensed SemiBold</vt:lpstr>
      <vt:lpstr>Barlow Light</vt:lpstr>
      <vt:lpstr>Barlow Medium</vt:lpstr>
      <vt:lpstr>Barlow SemiBold</vt:lpstr>
      <vt:lpstr>Calibri</vt:lpstr>
      <vt:lpstr>System Font Regular</vt:lpstr>
      <vt:lpstr>Wingdings</vt:lpstr>
      <vt:lpstr>CommScope Base</vt:lpstr>
      <vt:lpstr>PowerPoint Presentation</vt:lpstr>
      <vt:lpstr>ANDREW® has a mission—and a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Roxas, Neil</dc:creator>
  <cp:lastModifiedBy>Lotti, Chiara</cp:lastModifiedBy>
  <cp:revision>11</cp:revision>
  <dcterms:created xsi:type="dcterms:W3CDTF">2021-12-28T21:36:11Z</dcterms:created>
  <dcterms:modified xsi:type="dcterms:W3CDTF">2025-07-02T11:44:22Z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0x010100D249EDFFF942264981B005B41070477C</vt:lpwstr>
  </property>
  <property fmtid="{D5CDD505-2E9C-101B-9397-08002B2CF9AE}" pid="3" name="MediaServiceImageTags">
    <vt:lpwstr/>
  </property>
</Properties>
</file>